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2A8B-628D-4BF3-8E05-04C337E3EE39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63DD-2BB3-4D62-B183-947A9124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9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2A8B-628D-4BF3-8E05-04C337E3EE39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E63DD-2BB3-4D62-B183-947A9124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35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30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8800" smtClean="0">
                <a:latin typeface="Bloomishly" pitchFamily="50" charset="0"/>
              </a:rPr>
              <a:t>So What,</a:t>
            </a:r>
            <a:br>
              <a:rPr lang="en-US" altLang="en-US" sz="8800" smtClean="0">
                <a:latin typeface="Bloomishly" pitchFamily="50" charset="0"/>
              </a:rPr>
            </a:br>
            <a:r>
              <a:rPr lang="en-US" altLang="en-US" sz="8800" smtClean="0">
                <a:latin typeface="Bloomishly" pitchFamily="50" charset="0"/>
              </a:rPr>
              <a:t>Now What</a:t>
            </a:r>
            <a:endParaRPr lang="en-US" altLang="en-US" sz="8800" dirty="0" smtClean="0">
              <a:latin typeface="Bloomishly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076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538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6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0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7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0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6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1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95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59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6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4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5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29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62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98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8475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7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5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2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8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9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52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06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75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11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055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02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2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08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98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70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89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1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5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smtClean="0">
                <a:latin typeface="Bloomishly" pitchFamily="50" charset="0"/>
              </a:rPr>
              <a:t>Reform Movement</a:t>
            </a:r>
            <a:br>
              <a:rPr lang="en-US" sz="11500" smtClean="0">
                <a:latin typeface="Bloomishly" pitchFamily="50" charset="0"/>
              </a:rPr>
            </a:br>
            <a:r>
              <a:rPr lang="en-US" sz="11500" smtClean="0">
                <a:latin typeface="Bloomishly" pitchFamily="50" charset="0"/>
              </a:rPr>
              <a:t>Museum</a:t>
            </a:r>
            <a:endParaRPr lang="en-US" sz="11500" dirty="0">
              <a:latin typeface="Bloomishly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6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7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3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5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76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275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80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094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06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smtClean="0">
                <a:latin typeface="Matura MT Script Capitals" panose="03020802060602070202" pitchFamily="66" charset="0"/>
              </a:rPr>
              <a:t/>
            </a:r>
            <a:br>
              <a:rPr lang="en-US" sz="7200" smtClean="0">
                <a:latin typeface="Matura MT Script Capitals" panose="03020802060602070202" pitchFamily="66" charset="0"/>
              </a:rPr>
            </a:br>
            <a:r>
              <a:rPr lang="en-US" sz="7200" smtClean="0">
                <a:latin typeface="Matura MT Script Capitals" panose="03020802060602070202" pitchFamily="66" charset="0"/>
              </a:rPr>
              <a:t/>
            </a:r>
            <a:br>
              <a:rPr lang="en-US" sz="7200" smtClean="0">
                <a:latin typeface="Matura MT Script Capitals" panose="03020802060602070202" pitchFamily="66" charset="0"/>
              </a:rPr>
            </a:br>
            <a:r>
              <a:rPr lang="en-US" sz="7200" smtClean="0">
                <a:latin typeface="Matura MT Script Capitals" panose="03020802060602070202" pitchFamily="66" charset="0"/>
              </a:rPr>
              <a:t>The Civil War</a:t>
            </a:r>
            <a:endParaRPr lang="en-US" sz="7200" dirty="0">
              <a:latin typeface="Matura MT Script Capitals" panose="03020802060602070202" pitchFamily="66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35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0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518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98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5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8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9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25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69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992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05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2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42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0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96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03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077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7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17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3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352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25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7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626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305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41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096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03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81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563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96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62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06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5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4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86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592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852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283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398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31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47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260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78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3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On-screen Show (4:3)</PresentationFormat>
  <Paragraphs>3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Arial</vt:lpstr>
      <vt:lpstr>Bloomishly</vt:lpstr>
      <vt:lpstr>Calibri</vt:lpstr>
      <vt:lpstr>Calibri Light</vt:lpstr>
      <vt:lpstr>Matura MT Script Capitals</vt:lpstr>
      <vt:lpstr>Office Theme</vt:lpstr>
      <vt:lpstr>PowerPoint Presentation</vt:lpstr>
      <vt:lpstr>PowerPoint Presentation</vt:lpstr>
      <vt:lpstr>PowerPoint Presentation</vt:lpstr>
      <vt:lpstr>PowerPoint Presentation</vt:lpstr>
      <vt:lpstr>Reform Movement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The Civil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What, Now What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Vinas</dc:creator>
  <cp:lastModifiedBy>Dawn Vinas</cp:lastModifiedBy>
  <cp:revision>1</cp:revision>
  <dcterms:created xsi:type="dcterms:W3CDTF">2017-02-26T22:31:28Z</dcterms:created>
  <dcterms:modified xsi:type="dcterms:W3CDTF">2017-02-26T22:31:30Z</dcterms:modified>
</cp:coreProperties>
</file>