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075D-2163-43E3-A1BB-F3F311C54F67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F8244-BDE1-4D7F-8CA0-B2E42CB1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1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6075D-2163-43E3-A1BB-F3F311C54F67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F8244-BDE1-4D7F-8CA0-B2E42CB1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3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67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8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6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82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6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16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07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14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32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47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4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0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82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51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3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62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23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9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46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chitects Daughter" panose="02000505000000020004" pitchFamily="2" charset="0"/>
              </a:rPr>
              <a:t>So What,</a:t>
            </a:r>
            <a:br>
              <a:rPr lang="en-US" altLang="en-US" smtClean="0">
                <a:latin typeface="Architects Daughter" panose="02000505000000020004" pitchFamily="2" charset="0"/>
              </a:rPr>
            </a:br>
            <a:r>
              <a:rPr lang="en-US" altLang="en-US" smtClean="0">
                <a:latin typeface="Architects Daughter" panose="02000505000000020004" pitchFamily="2" charset="0"/>
              </a:rPr>
              <a:t>Now What</a:t>
            </a:r>
            <a:endParaRPr lang="en-US" altLang="en-US" dirty="0" smtClean="0">
              <a:latin typeface="Architects Daughter" panose="020005050000000200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75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1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4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1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76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6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71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6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73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98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On-screen Show (4:3)</PresentationFormat>
  <Paragraphs>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Architects Daughter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What, Now What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Vinas</dc:creator>
  <cp:lastModifiedBy>Dawn Vinas</cp:lastModifiedBy>
  <cp:revision>1</cp:revision>
  <dcterms:created xsi:type="dcterms:W3CDTF">2017-04-12T18:01:52Z</dcterms:created>
  <dcterms:modified xsi:type="dcterms:W3CDTF">2017-04-12T18:01:52Z</dcterms:modified>
</cp:coreProperties>
</file>