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382A-6CAF-452E-BD61-63D18DD2EFFE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2DAA9-C509-4074-AC29-992EEFABB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0382A-6CAF-452E-BD61-63D18DD2EFFE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2DAA9-C509-4074-AC29-992EEFABB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2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10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561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34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182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794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469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115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039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329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161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26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3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18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4005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468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34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2490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887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5787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3350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9706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295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60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110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4519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6580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9797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6992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4602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8800" smtClean="0">
                <a:latin typeface="Bloomishly" pitchFamily="50" charset="0"/>
              </a:rPr>
              <a:t>So What,</a:t>
            </a:r>
            <a:br>
              <a:rPr lang="en-US" altLang="en-US" sz="8800" smtClean="0">
                <a:latin typeface="Bloomishly" pitchFamily="50" charset="0"/>
              </a:rPr>
            </a:br>
            <a:r>
              <a:rPr lang="en-US" altLang="en-US" sz="8800" smtClean="0">
                <a:latin typeface="Bloomishly" pitchFamily="50" charset="0"/>
              </a:rPr>
              <a:t>Now What</a:t>
            </a:r>
            <a:endParaRPr lang="en-US" altLang="en-US" sz="8800" dirty="0" smtClean="0">
              <a:latin typeface="Bloomishly" pitchFamily="50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8731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5606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5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13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48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15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04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14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01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01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68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08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08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87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54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33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26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77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74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2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1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75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61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3600" b="0" smtClean="0">
                <a:latin typeface="KG This Is Not Goodbye" panose="02000506000000020003" pitchFamily="2" charset="0"/>
              </a:rPr>
              <a:t>Top 10 Strategies for Social Studies</a:t>
            </a:r>
            <a:endParaRPr lang="en-US" altLang="en-US" sz="3600" b="0" dirty="0" smtClean="0">
              <a:latin typeface="KG This Is Not Goodbye" panose="02000506000000020003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21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23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08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78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68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395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6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31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95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45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54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8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08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61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02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352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45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58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333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81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26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737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282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0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15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140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860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595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18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832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00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3440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836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737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055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05418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76927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499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0695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205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986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99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6480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330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167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708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846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981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859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344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092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239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75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043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880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645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831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295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384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065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67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483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804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39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083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895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679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184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012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45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638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261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95237"/>
      </p:ext>
    </p:extLst>
  </p:cSld>
  <p:clrMapOvr>
    <a:masterClrMapping/>
  </p:clrMapOvr>
  <p:transition spd="slow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2881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2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On-screen Show (4:3)</PresentationFormat>
  <Paragraphs>2</Paragraphs>
  <Slides>127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3" baseType="lpstr">
      <vt:lpstr>Arial</vt:lpstr>
      <vt:lpstr>Bloomishly</vt:lpstr>
      <vt:lpstr>Calibri</vt:lpstr>
      <vt:lpstr>Calibri Light</vt:lpstr>
      <vt:lpstr>KG This Is Not Goodbye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10 Strategies for Social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What, Now What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 Vinas</dc:creator>
  <cp:lastModifiedBy>Dawn Vinas</cp:lastModifiedBy>
  <cp:revision>1</cp:revision>
  <dcterms:created xsi:type="dcterms:W3CDTF">2017-05-26T19:23:08Z</dcterms:created>
  <dcterms:modified xsi:type="dcterms:W3CDTF">2017-05-26T19:23:10Z</dcterms:modified>
</cp:coreProperties>
</file>