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2BC5-2139-4844-9992-62DABF8B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8C13F-F9CF-4014-AF26-2AA6CF03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32EE-AD6D-44BB-96D2-9BC5B071D34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6D443-B2F9-4A9A-94A3-5B90B04F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D25F4-6781-4FC5-8303-3CBA0775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864C-F0F2-4744-9949-C089AEE6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27F30-1FD3-470D-A3F0-37F17778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97739-3196-4AF0-9ABA-B1DA74AC8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687D7-1548-4B6C-937D-ECF643939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32EE-AD6D-44BB-96D2-9BC5B071D34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AE4D-1E2E-4270-8974-07CEA47F8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C859-C29F-4FE4-8162-ECBA412CD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864C-F0F2-4744-9949-C089AEE66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79F267-4EDB-43BF-8E9B-9E8C181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99F04-1B26-4AD7-BC5E-CD112CA7C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1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E7DED2-A220-41C0-BED2-3A9F7808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DE06F-2E90-450D-BBC7-5AE1A91D5F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D7503-792C-40EF-8FF3-A492EA39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24D95-EA2E-41E3-9C16-8AE47E022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2A4C19-7B25-4E10-A500-E1FC325A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7FBE-79F8-4DE5-81AC-102FDBCD3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D3EFA-9772-440C-8D1D-56D13066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31B36-5433-42E0-8FD3-E312BC2F6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F002C7-3AF9-4F3B-8D09-1B7BBD2C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FE498-C2B9-4990-A39F-CD6E3A93C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40FBEE-BFD3-4D13-80E9-9767D90F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CE573-2477-43DA-93E3-85F4E81FD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EB85A5-C4D8-4A62-BE23-2E05DD58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1FAF1-C0CC-4842-AB66-C3DE83C4C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5420A0-0DA7-4CDC-B4B2-8F095815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05D95-CA80-417B-B1A9-80E05DDCF8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3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9E5E2-FA65-437C-917E-B0A260D7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30A03-A4AD-469F-B795-704068C42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413477-931A-48BD-BC03-483BBF4C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7EEA7-0ABB-4EED-B740-C5993CF1F6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7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D7B464-D38D-495D-9503-38214AB0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F4782-99E5-4B74-AA90-08214D83D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Letter Paper (8.5x11 in)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</dc:creator>
  <cp:lastModifiedBy>Dawn</cp:lastModifiedBy>
  <cp:revision>1</cp:revision>
  <dcterms:created xsi:type="dcterms:W3CDTF">2018-08-27T16:42:06Z</dcterms:created>
  <dcterms:modified xsi:type="dcterms:W3CDTF">2018-08-27T16:42:06Z</dcterms:modified>
</cp:coreProperties>
</file>