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9144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650CA-3F9E-4CE1-8A5E-81FC4FC1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E5D41-1811-4643-9F22-C7341097A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7B924-736F-45C0-8B65-55F922EBABA5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302F8-58B0-4A4E-B8A0-0BF5BF60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99D21C-943D-4182-8F6A-A14270CC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5D87F-479E-4692-89B8-657CED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2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E3787-4E01-4113-AA13-532E6933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C351F-EB6A-441E-A0C1-83D8EDAB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FBA33-7140-4D39-B34A-0D1D1E609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7B924-736F-45C0-8B65-55F922EBABA5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9349-F6DB-4D2D-9BAA-B8B18700A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EB46B-FA77-4FD7-B4C3-D486890BFA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D87F-479E-4692-89B8-657CEDD3B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969DC0-EB0A-4FD8-B8F4-9AD0BC43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CC0B8-BE6E-49CA-AEE4-14E012D3A0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4BE4F-5398-4845-80A9-4FEC0A38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FA9BB7-A0AB-40B4-B162-F0EDD9641D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6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D34908-EECE-4D3C-9AE9-F273017B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70137-AC8A-40AD-82DB-1B39330EAB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960A52-9D08-4149-BA7B-04942873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7EB33-01FC-46B9-B21D-2ED04E882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6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468B8D-8FE9-409B-BA69-DCFB6987A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B6FD3-222F-45B2-B6D4-31A4A7C67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C75B13-A6D8-41A2-9530-401075FD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18663-A5BB-483B-8F5F-C65562CE8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9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3FF96-C74A-4949-AFBB-7D3CFB6E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7E791-DD2F-4B67-87C4-55CCBEF227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981B62-6B4B-46FA-A845-ADA57D96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0E006-D53F-4D5C-9555-671E24F07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2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D4DEC5-D5BB-431E-8E2C-0D91B5F8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35E9B-06D3-4F27-9ED4-208033F949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A22FD-25E5-447A-8AC1-6B85B7C30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95C217-B8E1-46D0-BE9B-8C11ED0B4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A4397C-D6A1-4929-89FA-7770D243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F6DD6-021D-446D-8EFC-481AA5AC86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74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Letter Paper (8.5x11 in)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</dc:creator>
  <cp:lastModifiedBy>Dawn</cp:lastModifiedBy>
  <cp:revision>1</cp:revision>
  <dcterms:created xsi:type="dcterms:W3CDTF">2018-09-08T12:10:57Z</dcterms:created>
  <dcterms:modified xsi:type="dcterms:W3CDTF">2018-09-08T12:10:57Z</dcterms:modified>
</cp:coreProperties>
</file>