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78" y="-102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0426"/>
            <a:ext cx="58293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886200"/>
            <a:ext cx="4800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274639"/>
            <a:ext cx="11572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74639"/>
            <a:ext cx="33575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5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4406901"/>
            <a:ext cx="58293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906713"/>
            <a:ext cx="58293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8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1600201"/>
            <a:ext cx="2257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1600201"/>
            <a:ext cx="2257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8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535113"/>
            <a:ext cx="303014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174875"/>
            <a:ext cx="303014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535113"/>
            <a:ext cx="30313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174875"/>
            <a:ext cx="30313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3050"/>
            <a:ext cx="22562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73051"/>
            <a:ext cx="38338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435101"/>
            <a:ext cx="22562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3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4800600"/>
            <a:ext cx="4114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612775"/>
            <a:ext cx="41148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5367338"/>
            <a:ext cx="4114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600201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6356351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2E83-F841-49B5-8A31-8AD686201E40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56351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490C-0CA6-42E3-A84B-3F358B14A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27241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381000"/>
            <a:ext cx="449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lways  forever" pitchFamily="2" charset="0"/>
              </a:rPr>
              <a:t>The Sophisticated</a:t>
            </a:r>
          </a:p>
          <a:p>
            <a:r>
              <a:rPr lang="en-US" sz="7200" dirty="0" smtClean="0">
                <a:latin typeface="always  forever" pitchFamily="2" charset="0"/>
              </a:rPr>
              <a:t>Teacher -</a:t>
            </a:r>
          </a:p>
          <a:p>
            <a:r>
              <a:rPr lang="en-US" sz="7200" dirty="0" smtClean="0">
                <a:latin typeface="always  forever" pitchFamily="2" charset="0"/>
              </a:rPr>
              <a:t>Creating Conceptually Coherent Units</a:t>
            </a:r>
            <a:endParaRPr lang="en-US" sz="7200" dirty="0">
              <a:latin typeface="always  forev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2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283" y="533400"/>
            <a:ext cx="4388732" cy="592455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7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 Deemer</dc:creator>
  <cp:lastModifiedBy>Gregg Deemer</cp:lastModifiedBy>
  <cp:revision>1</cp:revision>
  <dcterms:created xsi:type="dcterms:W3CDTF">2014-04-06T15:25:53Z</dcterms:created>
  <dcterms:modified xsi:type="dcterms:W3CDTF">2014-04-06T15:31:40Z</dcterms:modified>
</cp:coreProperties>
</file>