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9"/>
  </p:notesMasterIdLst>
  <p:sldIdLst>
    <p:sldId id="265" r:id="rId2"/>
    <p:sldId id="1233" r:id="rId3"/>
    <p:sldId id="336" r:id="rId4"/>
    <p:sldId id="1435" r:id="rId5"/>
    <p:sldId id="1436" r:id="rId6"/>
    <p:sldId id="1437" r:id="rId7"/>
    <p:sldId id="1438" r:id="rId8"/>
    <p:sldId id="1439" r:id="rId9"/>
    <p:sldId id="1440" r:id="rId10"/>
    <p:sldId id="1441" r:id="rId11"/>
    <p:sldId id="1442" r:id="rId12"/>
    <p:sldId id="1445" r:id="rId13"/>
    <p:sldId id="1503" r:id="rId14"/>
    <p:sldId id="1502" r:id="rId15"/>
    <p:sldId id="1446" r:id="rId16"/>
    <p:sldId id="1447" r:id="rId17"/>
    <p:sldId id="1344" r:id="rId18"/>
    <p:sldId id="380" r:id="rId19"/>
    <p:sldId id="2107" r:id="rId20"/>
    <p:sldId id="2108" r:id="rId21"/>
    <p:sldId id="2109" r:id="rId22"/>
    <p:sldId id="2110" r:id="rId23"/>
    <p:sldId id="2111" r:id="rId24"/>
    <p:sldId id="2112" r:id="rId25"/>
    <p:sldId id="2113" r:id="rId26"/>
    <p:sldId id="2114" r:id="rId27"/>
    <p:sldId id="2115" r:id="rId28"/>
    <p:sldId id="2093" r:id="rId29"/>
    <p:sldId id="2095" r:id="rId30"/>
    <p:sldId id="1323" r:id="rId31"/>
    <p:sldId id="2092" r:id="rId32"/>
    <p:sldId id="2094" r:id="rId33"/>
    <p:sldId id="2096" r:id="rId34"/>
    <p:sldId id="2097" r:id="rId35"/>
    <p:sldId id="2098" r:id="rId36"/>
    <p:sldId id="2099" r:id="rId37"/>
    <p:sldId id="2103" r:id="rId38"/>
    <p:sldId id="2100" r:id="rId39"/>
    <p:sldId id="1345" r:id="rId40"/>
    <p:sldId id="1375" r:id="rId41"/>
    <p:sldId id="1505" r:id="rId42"/>
    <p:sldId id="1513" r:id="rId43"/>
    <p:sldId id="2105" r:id="rId44"/>
    <p:sldId id="1376" r:id="rId45"/>
    <p:sldId id="256" r:id="rId46"/>
    <p:sldId id="2116" r:id="rId47"/>
    <p:sldId id="1377" r:id="rId48"/>
    <p:sldId id="1418" r:id="rId49"/>
    <p:sldId id="2117" r:id="rId50"/>
    <p:sldId id="1417" r:id="rId51"/>
    <p:sldId id="1985" r:id="rId52"/>
    <p:sldId id="1501" r:id="rId53"/>
    <p:sldId id="1976" r:id="rId54"/>
    <p:sldId id="2106" r:id="rId55"/>
    <p:sldId id="1977" r:id="rId56"/>
    <p:sldId id="2026" r:id="rId57"/>
    <p:sldId id="2027" r:id="rId58"/>
    <p:sldId id="2028" r:id="rId59"/>
    <p:sldId id="2029" r:id="rId60"/>
    <p:sldId id="2030" r:id="rId61"/>
    <p:sldId id="2086" r:id="rId62"/>
    <p:sldId id="2031" r:id="rId63"/>
    <p:sldId id="2032" r:id="rId64"/>
    <p:sldId id="2033" r:id="rId65"/>
    <p:sldId id="2034" r:id="rId66"/>
    <p:sldId id="2118" r:id="rId67"/>
    <p:sldId id="1978" r:id="rId68"/>
    <p:sldId id="2056" r:id="rId69"/>
    <p:sldId id="2088" r:id="rId70"/>
    <p:sldId id="2055" r:id="rId71"/>
    <p:sldId id="1982" r:id="rId72"/>
    <p:sldId id="2119" r:id="rId73"/>
    <p:sldId id="1607" r:id="rId74"/>
    <p:sldId id="1608" r:id="rId75"/>
    <p:sldId id="419" r:id="rId76"/>
    <p:sldId id="335" r:id="rId77"/>
    <p:sldId id="352"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205" autoAdjust="0"/>
  </p:normalViewPr>
  <p:slideViewPr>
    <p:cSldViewPr snapToGrid="0">
      <p:cViewPr varScale="1">
        <p:scale>
          <a:sx n="44" d="100"/>
          <a:sy n="44" d="100"/>
        </p:scale>
        <p:origin x="187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7CD75A-13B1-4E3D-8812-FD1A9968C803}" type="datetimeFigureOut">
              <a:rPr lang="en-US" smtClean="0"/>
              <a:t>6/19/2023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7E4C2D-54EB-4A83-8A14-F283C88A583C}" type="slidenum">
              <a:rPr lang="en-US" smtClean="0"/>
              <a:t>‹#›</a:t>
            </a:fld>
            <a:endParaRPr lang="en-US"/>
          </a:p>
        </p:txBody>
      </p:sp>
    </p:spTree>
    <p:extLst>
      <p:ext uri="{BB962C8B-B14F-4D97-AF65-F5344CB8AC3E}">
        <p14:creationId xmlns:p14="http://schemas.microsoft.com/office/powerpoint/2010/main" val="1685311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Introduce yourself</a:t>
            </a: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15304" indent="-312945">
              <a:defRPr>
                <a:solidFill>
                  <a:schemeClr val="tx1"/>
                </a:solidFill>
                <a:latin typeface="Arial" panose="020B0604020202020204" pitchFamily="34" charset="0"/>
              </a:defRPr>
            </a:lvl2pPr>
            <a:lvl3pPr marL="1253428" indent="-250357">
              <a:defRPr>
                <a:solidFill>
                  <a:schemeClr val="tx1"/>
                </a:solidFill>
                <a:latin typeface="Arial" panose="020B0604020202020204" pitchFamily="34" charset="0"/>
              </a:defRPr>
            </a:lvl3pPr>
            <a:lvl4pPr marL="1755786" indent="-250357">
              <a:defRPr>
                <a:solidFill>
                  <a:schemeClr val="tx1"/>
                </a:solidFill>
                <a:latin typeface="Arial" panose="020B0604020202020204" pitchFamily="34" charset="0"/>
              </a:defRPr>
            </a:lvl4pPr>
            <a:lvl5pPr marL="2258147" indent="-250357">
              <a:defRPr>
                <a:solidFill>
                  <a:schemeClr val="tx1"/>
                </a:solidFill>
                <a:latin typeface="Arial" panose="020B0604020202020204" pitchFamily="34" charset="0"/>
              </a:defRPr>
            </a:lvl5pPr>
            <a:lvl6pPr marL="2732505" indent="-250357" eaLnBrk="0" fontAlgn="base" hangingPunct="0">
              <a:spcBef>
                <a:spcPct val="0"/>
              </a:spcBef>
              <a:spcAft>
                <a:spcPct val="0"/>
              </a:spcAft>
              <a:defRPr>
                <a:solidFill>
                  <a:schemeClr val="tx1"/>
                </a:solidFill>
                <a:latin typeface="Arial" panose="020B0604020202020204" pitchFamily="34" charset="0"/>
              </a:defRPr>
            </a:lvl6pPr>
            <a:lvl7pPr marL="3206863" indent="-250357" eaLnBrk="0" fontAlgn="base" hangingPunct="0">
              <a:spcBef>
                <a:spcPct val="0"/>
              </a:spcBef>
              <a:spcAft>
                <a:spcPct val="0"/>
              </a:spcAft>
              <a:defRPr>
                <a:solidFill>
                  <a:schemeClr val="tx1"/>
                </a:solidFill>
                <a:latin typeface="Arial" panose="020B0604020202020204" pitchFamily="34" charset="0"/>
              </a:defRPr>
            </a:lvl7pPr>
            <a:lvl8pPr marL="3681223" indent="-250357" eaLnBrk="0" fontAlgn="base" hangingPunct="0">
              <a:spcBef>
                <a:spcPct val="0"/>
              </a:spcBef>
              <a:spcAft>
                <a:spcPct val="0"/>
              </a:spcAft>
              <a:defRPr>
                <a:solidFill>
                  <a:schemeClr val="tx1"/>
                </a:solidFill>
                <a:latin typeface="Arial" panose="020B0604020202020204" pitchFamily="34" charset="0"/>
              </a:defRPr>
            </a:lvl8pPr>
            <a:lvl9pPr marL="4155582" indent="-250357" eaLnBrk="0" fontAlgn="base" hangingPunct="0">
              <a:spcBef>
                <a:spcPct val="0"/>
              </a:spcBef>
              <a:spcAft>
                <a:spcPct val="0"/>
              </a:spcAft>
              <a:defRPr>
                <a:solidFill>
                  <a:schemeClr val="tx1"/>
                </a:solidFill>
                <a:latin typeface="Arial" panose="020B0604020202020204" pitchFamily="34" charset="0"/>
              </a:defRPr>
            </a:lvl9pPr>
          </a:lstStyle>
          <a:p>
            <a:fld id="{800C877C-5733-45C9-9B56-D0F4968C073F}"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3571058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12</a:t>
            </a:fld>
            <a:endParaRPr lang="en-US"/>
          </a:p>
        </p:txBody>
      </p:sp>
    </p:spTree>
    <p:extLst>
      <p:ext uri="{BB962C8B-B14F-4D97-AF65-F5344CB8AC3E}">
        <p14:creationId xmlns:p14="http://schemas.microsoft.com/office/powerpoint/2010/main" val="2530117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13</a:t>
            </a:fld>
            <a:endParaRPr lang="en-US"/>
          </a:p>
        </p:txBody>
      </p:sp>
    </p:spTree>
    <p:extLst>
      <p:ext uri="{BB962C8B-B14F-4D97-AF65-F5344CB8AC3E}">
        <p14:creationId xmlns:p14="http://schemas.microsoft.com/office/powerpoint/2010/main" val="2453577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14</a:t>
            </a:fld>
            <a:endParaRPr lang="en-US"/>
          </a:p>
        </p:txBody>
      </p:sp>
    </p:spTree>
    <p:extLst>
      <p:ext uri="{BB962C8B-B14F-4D97-AF65-F5344CB8AC3E}">
        <p14:creationId xmlns:p14="http://schemas.microsoft.com/office/powerpoint/2010/main" val="660354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15</a:t>
            </a:fld>
            <a:endParaRPr lang="en-US"/>
          </a:p>
        </p:txBody>
      </p:sp>
    </p:spTree>
    <p:extLst>
      <p:ext uri="{BB962C8B-B14F-4D97-AF65-F5344CB8AC3E}">
        <p14:creationId xmlns:p14="http://schemas.microsoft.com/office/powerpoint/2010/main" val="4294575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teachers are the guardians of democracy</a:t>
            </a:r>
          </a:p>
        </p:txBody>
      </p:sp>
      <p:sp>
        <p:nvSpPr>
          <p:cNvPr id="4" name="Slide Number Placeholder 3"/>
          <p:cNvSpPr>
            <a:spLocks noGrp="1"/>
          </p:cNvSpPr>
          <p:nvPr>
            <p:ph type="sldNum" sz="quarter" idx="5"/>
          </p:nvPr>
        </p:nvSpPr>
        <p:spPr/>
        <p:txBody>
          <a:bodyPr/>
          <a:lstStyle/>
          <a:p>
            <a:fld id="{0E34CE70-55C6-4E46-82C9-94A40AE4AD8D}" type="slidenum">
              <a:rPr lang="en-US" smtClean="0"/>
              <a:t>16</a:t>
            </a:fld>
            <a:endParaRPr lang="en-US"/>
          </a:p>
        </p:txBody>
      </p:sp>
    </p:spTree>
    <p:extLst>
      <p:ext uri="{BB962C8B-B14F-4D97-AF65-F5344CB8AC3E}">
        <p14:creationId xmlns:p14="http://schemas.microsoft.com/office/powerpoint/2010/main" val="2418525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4C6619FA-37E1-438C-9F32-8C24E545D170}"/>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E1581905-7D73-41CA-9BB3-CB0DB70F6650}"/>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Have teachers write their goals on a post it note and share</a:t>
            </a:r>
          </a:p>
          <a:p>
            <a:pPr eaLnBrk="1" hangingPunct="1">
              <a:spcBef>
                <a:spcPct val="0"/>
              </a:spcBef>
            </a:pPr>
            <a:r>
              <a:rPr lang="en-US" altLang="en-US"/>
              <a:t>Review our goals</a:t>
            </a:r>
          </a:p>
        </p:txBody>
      </p:sp>
      <p:sp>
        <p:nvSpPr>
          <p:cNvPr id="14340" name="Slide Number Placeholder 3">
            <a:extLst>
              <a:ext uri="{FF2B5EF4-FFF2-40B4-BE49-F238E27FC236}">
                <a16:creationId xmlns:a16="http://schemas.microsoft.com/office/drawing/2014/main" id="{8E9333E3-8169-43E2-AC35-9966D9ABA3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125" indent="-305739">
              <a:defRPr>
                <a:solidFill>
                  <a:schemeClr val="tx1"/>
                </a:solidFill>
                <a:latin typeface="Arial" panose="020B0604020202020204" pitchFamily="34" charset="0"/>
              </a:defRPr>
            </a:lvl2pPr>
            <a:lvl3pPr marL="1229424" indent="-242649">
              <a:defRPr>
                <a:solidFill>
                  <a:schemeClr val="tx1"/>
                </a:solidFill>
                <a:latin typeface="Arial" panose="020B0604020202020204" pitchFamily="34" charset="0"/>
              </a:defRPr>
            </a:lvl3pPr>
            <a:lvl4pPr marL="1722811" indent="-242649">
              <a:defRPr>
                <a:solidFill>
                  <a:schemeClr val="tx1"/>
                </a:solidFill>
                <a:latin typeface="Arial" panose="020B0604020202020204" pitchFamily="34" charset="0"/>
              </a:defRPr>
            </a:lvl4pPr>
            <a:lvl5pPr marL="2216198" indent="-242649">
              <a:defRPr>
                <a:solidFill>
                  <a:schemeClr val="tx1"/>
                </a:solidFill>
                <a:latin typeface="Arial" panose="020B0604020202020204" pitchFamily="34" charset="0"/>
              </a:defRPr>
            </a:lvl5pPr>
            <a:lvl6pPr marL="2682084" indent="-242649" eaLnBrk="0" fontAlgn="base" hangingPunct="0">
              <a:spcBef>
                <a:spcPct val="0"/>
              </a:spcBef>
              <a:spcAft>
                <a:spcPct val="0"/>
              </a:spcAft>
              <a:defRPr>
                <a:solidFill>
                  <a:schemeClr val="tx1"/>
                </a:solidFill>
                <a:latin typeface="Arial" panose="020B0604020202020204" pitchFamily="34" charset="0"/>
              </a:defRPr>
            </a:lvl6pPr>
            <a:lvl7pPr marL="3147971" indent="-242649" eaLnBrk="0" fontAlgn="base" hangingPunct="0">
              <a:spcBef>
                <a:spcPct val="0"/>
              </a:spcBef>
              <a:spcAft>
                <a:spcPct val="0"/>
              </a:spcAft>
              <a:defRPr>
                <a:solidFill>
                  <a:schemeClr val="tx1"/>
                </a:solidFill>
                <a:latin typeface="Arial" panose="020B0604020202020204" pitchFamily="34" charset="0"/>
              </a:defRPr>
            </a:lvl7pPr>
            <a:lvl8pPr marL="3613858" indent="-242649" eaLnBrk="0" fontAlgn="base" hangingPunct="0">
              <a:spcBef>
                <a:spcPct val="0"/>
              </a:spcBef>
              <a:spcAft>
                <a:spcPct val="0"/>
              </a:spcAft>
              <a:defRPr>
                <a:solidFill>
                  <a:schemeClr val="tx1"/>
                </a:solidFill>
                <a:latin typeface="Arial" panose="020B0604020202020204" pitchFamily="34" charset="0"/>
              </a:defRPr>
            </a:lvl8pPr>
            <a:lvl9pPr marL="4079745" indent="-242649" eaLnBrk="0" fontAlgn="base" hangingPunct="0">
              <a:spcBef>
                <a:spcPct val="0"/>
              </a:spcBef>
              <a:spcAft>
                <a:spcPct val="0"/>
              </a:spcAft>
              <a:defRPr>
                <a:solidFill>
                  <a:schemeClr val="tx1"/>
                </a:solidFill>
                <a:latin typeface="Arial" panose="020B0604020202020204" pitchFamily="34" charset="0"/>
              </a:defRPr>
            </a:lvl9pPr>
          </a:lstStyle>
          <a:p>
            <a:fld id="{CA29815E-3FAB-48E2-9FD8-8832B5D0BC59}" type="slidenum">
              <a:rPr lang="en-US" altLang="en-US" smtClean="0">
                <a:latin typeface="Architects Daughter" panose="02000505000000020004" pitchFamily="2" charset="0"/>
                <a:ea typeface="MS PGothic" panose="020B0600070205080204" pitchFamily="34" charset="-128"/>
              </a:rPr>
              <a:pPr/>
              <a:t>18</a:t>
            </a:fld>
            <a:endParaRPr lang="en-US" altLang="en-US">
              <a:latin typeface="Architects Daughter" panose="02000505000000020004" pitchFamily="2" charset="0"/>
              <a:ea typeface="MS PGothic" panose="020B0600070205080204" pitchFamily="34" charset="-128"/>
            </a:endParaRPr>
          </a:p>
        </p:txBody>
      </p:sp>
    </p:spTree>
    <p:extLst>
      <p:ext uri="{BB962C8B-B14F-4D97-AF65-F5344CB8AC3E}">
        <p14:creationId xmlns:p14="http://schemas.microsoft.com/office/powerpoint/2010/main" val="3383080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pink and yellow index cards.  Each person should have one of each.  As you ask the following questions, they will need to hold up a card to represent their answer.  </a:t>
            </a:r>
          </a:p>
        </p:txBody>
      </p:sp>
      <p:sp>
        <p:nvSpPr>
          <p:cNvPr id="4" name="Slide Number Placeholder 3"/>
          <p:cNvSpPr>
            <a:spLocks noGrp="1"/>
          </p:cNvSpPr>
          <p:nvPr>
            <p:ph type="sldNum" sz="quarter" idx="5"/>
          </p:nvPr>
        </p:nvSpPr>
        <p:spPr/>
        <p:txBody>
          <a:bodyPr/>
          <a:lstStyle/>
          <a:p>
            <a:fld id="{AE7E4C2D-54EB-4A83-8A14-F283C88A583C}" type="slidenum">
              <a:rPr lang="en-US" smtClean="0"/>
              <a:t>19</a:t>
            </a:fld>
            <a:endParaRPr lang="en-US"/>
          </a:p>
        </p:txBody>
      </p:sp>
    </p:spTree>
    <p:extLst>
      <p:ext uri="{BB962C8B-B14F-4D97-AF65-F5344CB8AC3E}">
        <p14:creationId xmlns:p14="http://schemas.microsoft.com/office/powerpoint/2010/main" val="532073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why</a:t>
            </a:r>
          </a:p>
        </p:txBody>
      </p:sp>
      <p:sp>
        <p:nvSpPr>
          <p:cNvPr id="4" name="Slide Number Placeholder 3"/>
          <p:cNvSpPr>
            <a:spLocks noGrp="1"/>
          </p:cNvSpPr>
          <p:nvPr>
            <p:ph type="sldNum" sz="quarter" idx="5"/>
          </p:nvPr>
        </p:nvSpPr>
        <p:spPr/>
        <p:txBody>
          <a:bodyPr/>
          <a:lstStyle/>
          <a:p>
            <a:fld id="{AE7E4C2D-54EB-4A83-8A14-F283C88A583C}" type="slidenum">
              <a:rPr lang="en-US" smtClean="0"/>
              <a:t>20</a:t>
            </a:fld>
            <a:endParaRPr lang="en-US"/>
          </a:p>
        </p:txBody>
      </p:sp>
    </p:spTree>
    <p:extLst>
      <p:ext uri="{BB962C8B-B14F-4D97-AF65-F5344CB8AC3E}">
        <p14:creationId xmlns:p14="http://schemas.microsoft.com/office/powerpoint/2010/main" val="1377865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p>
        </p:txBody>
      </p:sp>
      <p:sp>
        <p:nvSpPr>
          <p:cNvPr id="4" name="Slide Number Placeholder 3"/>
          <p:cNvSpPr>
            <a:spLocks noGrp="1"/>
          </p:cNvSpPr>
          <p:nvPr>
            <p:ph type="sldNum" sz="quarter" idx="5"/>
          </p:nvPr>
        </p:nvSpPr>
        <p:spPr/>
        <p:txBody>
          <a:bodyPr/>
          <a:lstStyle/>
          <a:p>
            <a:fld id="{AE7E4C2D-54EB-4A83-8A14-F283C88A583C}" type="slidenum">
              <a:rPr lang="en-US" smtClean="0"/>
              <a:t>21</a:t>
            </a:fld>
            <a:endParaRPr lang="en-US"/>
          </a:p>
        </p:txBody>
      </p:sp>
    </p:spTree>
    <p:extLst>
      <p:ext uri="{BB962C8B-B14F-4D97-AF65-F5344CB8AC3E}">
        <p14:creationId xmlns:p14="http://schemas.microsoft.com/office/powerpoint/2010/main" val="1309065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p:txBody>
      </p:sp>
      <p:sp>
        <p:nvSpPr>
          <p:cNvPr id="4" name="Slide Number Placeholder 3"/>
          <p:cNvSpPr>
            <a:spLocks noGrp="1"/>
          </p:cNvSpPr>
          <p:nvPr>
            <p:ph type="sldNum" sz="quarter" idx="5"/>
          </p:nvPr>
        </p:nvSpPr>
        <p:spPr/>
        <p:txBody>
          <a:bodyPr/>
          <a:lstStyle/>
          <a:p>
            <a:fld id="{0E34CE70-55C6-4E46-82C9-94A40AE4AD8D}" type="slidenum">
              <a:rPr lang="en-US" smtClean="0"/>
              <a:t>22</a:t>
            </a:fld>
            <a:endParaRPr lang="en-US"/>
          </a:p>
        </p:txBody>
      </p:sp>
    </p:spTree>
    <p:extLst>
      <p:ext uri="{BB962C8B-B14F-4D97-AF65-F5344CB8AC3E}">
        <p14:creationId xmlns:p14="http://schemas.microsoft.com/office/powerpoint/2010/main" val="4272284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4</a:t>
            </a:fld>
            <a:endParaRPr lang="en-US"/>
          </a:p>
        </p:txBody>
      </p:sp>
    </p:spTree>
    <p:extLst>
      <p:ext uri="{BB962C8B-B14F-4D97-AF65-F5344CB8AC3E}">
        <p14:creationId xmlns:p14="http://schemas.microsoft.com/office/powerpoint/2010/main" val="325831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A3A3A"/>
                </a:solidFill>
                <a:effectLst/>
                <a:latin typeface="-apple-system"/>
              </a:rPr>
              <a:t>how</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23</a:t>
            </a:fld>
            <a:endParaRPr lang="en-US"/>
          </a:p>
        </p:txBody>
      </p:sp>
    </p:spTree>
    <p:extLst>
      <p:ext uri="{BB962C8B-B14F-4D97-AF65-F5344CB8AC3E}">
        <p14:creationId xmlns:p14="http://schemas.microsoft.com/office/powerpoint/2010/main" val="3272387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A3A3A"/>
                </a:solidFill>
                <a:effectLst/>
                <a:latin typeface="-apple-system"/>
              </a:rPr>
              <a:t>why</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24</a:t>
            </a:fld>
            <a:endParaRPr lang="en-US"/>
          </a:p>
        </p:txBody>
      </p:sp>
    </p:spTree>
    <p:extLst>
      <p:ext uri="{BB962C8B-B14F-4D97-AF65-F5344CB8AC3E}">
        <p14:creationId xmlns:p14="http://schemas.microsoft.com/office/powerpoint/2010/main" val="1102787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A3A3A"/>
                </a:solidFill>
                <a:effectLst/>
                <a:latin typeface="-apple-system"/>
              </a:rPr>
              <a:t>how</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25</a:t>
            </a:fld>
            <a:endParaRPr lang="en-US"/>
          </a:p>
        </p:txBody>
      </p:sp>
    </p:spTree>
    <p:extLst>
      <p:ext uri="{BB962C8B-B14F-4D97-AF65-F5344CB8AC3E}">
        <p14:creationId xmlns:p14="http://schemas.microsoft.com/office/powerpoint/2010/main" val="2631278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3A3A3A"/>
                </a:solidFill>
                <a:effectLst/>
                <a:latin typeface="-apple-system"/>
              </a:rPr>
              <a:t>why</a:t>
            </a:r>
          </a:p>
        </p:txBody>
      </p:sp>
      <p:sp>
        <p:nvSpPr>
          <p:cNvPr id="4" name="Slide Number Placeholder 3"/>
          <p:cNvSpPr>
            <a:spLocks noGrp="1"/>
          </p:cNvSpPr>
          <p:nvPr>
            <p:ph type="sldNum" sz="quarter" idx="5"/>
          </p:nvPr>
        </p:nvSpPr>
        <p:spPr/>
        <p:txBody>
          <a:bodyPr/>
          <a:lstStyle/>
          <a:p>
            <a:fld id="{0E34CE70-55C6-4E46-82C9-94A40AE4AD8D}" type="slidenum">
              <a:rPr lang="en-US" smtClean="0"/>
              <a:t>26</a:t>
            </a:fld>
            <a:endParaRPr lang="en-US"/>
          </a:p>
        </p:txBody>
      </p:sp>
    </p:spTree>
    <p:extLst>
      <p:ext uri="{BB962C8B-B14F-4D97-AF65-F5344CB8AC3E}">
        <p14:creationId xmlns:p14="http://schemas.microsoft.com/office/powerpoint/2010/main" val="49716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3A3A3A"/>
                </a:solidFill>
                <a:effectLst/>
                <a:latin typeface="-apple-system"/>
              </a:rPr>
              <a:t>how</a:t>
            </a:r>
          </a:p>
        </p:txBody>
      </p:sp>
      <p:sp>
        <p:nvSpPr>
          <p:cNvPr id="4" name="Slide Number Placeholder 3"/>
          <p:cNvSpPr>
            <a:spLocks noGrp="1"/>
          </p:cNvSpPr>
          <p:nvPr>
            <p:ph type="sldNum" sz="quarter" idx="5"/>
          </p:nvPr>
        </p:nvSpPr>
        <p:spPr/>
        <p:txBody>
          <a:bodyPr/>
          <a:lstStyle/>
          <a:p>
            <a:fld id="{0E34CE70-55C6-4E46-82C9-94A40AE4AD8D}" type="slidenum">
              <a:rPr lang="en-US" smtClean="0"/>
              <a:t>27</a:t>
            </a:fld>
            <a:endParaRPr lang="en-US"/>
          </a:p>
        </p:txBody>
      </p:sp>
    </p:spTree>
    <p:extLst>
      <p:ext uri="{BB962C8B-B14F-4D97-AF65-F5344CB8AC3E}">
        <p14:creationId xmlns:p14="http://schemas.microsoft.com/office/powerpoint/2010/main" val="429760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one of your stories here</a:t>
            </a:r>
          </a:p>
        </p:txBody>
      </p:sp>
      <p:sp>
        <p:nvSpPr>
          <p:cNvPr id="4" name="Slide Number Placeholder 3"/>
          <p:cNvSpPr>
            <a:spLocks noGrp="1"/>
          </p:cNvSpPr>
          <p:nvPr>
            <p:ph type="sldNum" sz="quarter" idx="5"/>
          </p:nvPr>
        </p:nvSpPr>
        <p:spPr/>
        <p:txBody>
          <a:bodyPr/>
          <a:lstStyle/>
          <a:p>
            <a:fld id="{AE7E4C2D-54EB-4A83-8A14-F283C88A583C}" type="slidenum">
              <a:rPr lang="en-US" smtClean="0"/>
              <a:t>28</a:t>
            </a:fld>
            <a:endParaRPr lang="en-US"/>
          </a:p>
        </p:txBody>
      </p:sp>
    </p:spTree>
    <p:extLst>
      <p:ext uri="{BB962C8B-B14F-4D97-AF65-F5344CB8AC3E}">
        <p14:creationId xmlns:p14="http://schemas.microsoft.com/office/powerpoint/2010/main" val="3963311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 – it keeps your kids organized – everything they need for a unit is in one place</a:t>
            </a:r>
          </a:p>
          <a:p>
            <a:r>
              <a:rPr lang="en-US" dirty="0"/>
              <a:t>Student Centered – Once your students make their lap books, they are responsible for completing the information as they learn the information</a:t>
            </a:r>
          </a:p>
          <a:p>
            <a:r>
              <a:rPr lang="en-US" dirty="0"/>
              <a:t>Engagement – it is novel for the students, and they made it themselves, so it also builds student ownership</a:t>
            </a:r>
          </a:p>
        </p:txBody>
      </p:sp>
      <p:sp>
        <p:nvSpPr>
          <p:cNvPr id="4" name="Slide Number Placeholder 3"/>
          <p:cNvSpPr>
            <a:spLocks noGrp="1"/>
          </p:cNvSpPr>
          <p:nvPr>
            <p:ph type="sldNum" sz="quarter" idx="5"/>
          </p:nvPr>
        </p:nvSpPr>
        <p:spPr/>
        <p:txBody>
          <a:bodyPr/>
          <a:lstStyle/>
          <a:p>
            <a:fld id="{AE7E4C2D-54EB-4A83-8A14-F283C88A583C}" type="slidenum">
              <a:rPr lang="en-US" smtClean="0"/>
              <a:t>29</a:t>
            </a:fld>
            <a:endParaRPr lang="en-US"/>
          </a:p>
        </p:txBody>
      </p:sp>
    </p:spTree>
    <p:extLst>
      <p:ext uri="{BB962C8B-B14F-4D97-AF65-F5344CB8AC3E}">
        <p14:creationId xmlns:p14="http://schemas.microsoft.com/office/powerpoint/2010/main" val="2908059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folders with the templates.  Tell them this is one of my most time-consuming lap books to make, simply because it has so many parts, but it is a COMPREHENSIVE resource for all things American Revolution, and when they are done, it will contain games to review! This template has been designed for 8</a:t>
            </a:r>
            <a:r>
              <a:rPr lang="en-US" baseline="30000" dirty="0"/>
              <a:t>th</a:t>
            </a:r>
            <a:r>
              <a:rPr lang="en-US" dirty="0"/>
              <a:t> grade as it is too comprehensive for 5</a:t>
            </a:r>
            <a:r>
              <a:rPr lang="en-US" baseline="30000" dirty="0"/>
              <a:t>th</a:t>
            </a:r>
            <a:r>
              <a:rPr lang="en-US" dirty="0"/>
              <a:t>. </a:t>
            </a:r>
          </a:p>
        </p:txBody>
      </p:sp>
      <p:sp>
        <p:nvSpPr>
          <p:cNvPr id="4" name="Slide Number Placeholder 3"/>
          <p:cNvSpPr>
            <a:spLocks noGrp="1"/>
          </p:cNvSpPr>
          <p:nvPr>
            <p:ph type="sldNum" sz="quarter" idx="5"/>
          </p:nvPr>
        </p:nvSpPr>
        <p:spPr/>
        <p:txBody>
          <a:bodyPr/>
          <a:lstStyle/>
          <a:p>
            <a:fld id="{AE7E4C2D-54EB-4A83-8A14-F283C88A583C}" type="slidenum">
              <a:rPr lang="en-US" smtClean="0"/>
              <a:t>30</a:t>
            </a:fld>
            <a:endParaRPr lang="en-US"/>
          </a:p>
        </p:txBody>
      </p:sp>
    </p:spTree>
    <p:extLst>
      <p:ext uri="{BB962C8B-B14F-4D97-AF65-F5344CB8AC3E}">
        <p14:creationId xmlns:p14="http://schemas.microsoft.com/office/powerpoint/2010/main" val="4076122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everyone has resources that they need to make lap book.</a:t>
            </a:r>
          </a:p>
        </p:txBody>
      </p:sp>
      <p:sp>
        <p:nvSpPr>
          <p:cNvPr id="4" name="Slide Number Placeholder 3"/>
          <p:cNvSpPr>
            <a:spLocks noGrp="1"/>
          </p:cNvSpPr>
          <p:nvPr>
            <p:ph type="sldNum" sz="quarter" idx="5"/>
          </p:nvPr>
        </p:nvSpPr>
        <p:spPr/>
        <p:txBody>
          <a:bodyPr/>
          <a:lstStyle/>
          <a:p>
            <a:fld id="{AE7E4C2D-54EB-4A83-8A14-F283C88A583C}" type="slidenum">
              <a:rPr lang="en-US" smtClean="0"/>
              <a:t>31</a:t>
            </a:fld>
            <a:endParaRPr lang="en-US"/>
          </a:p>
        </p:txBody>
      </p:sp>
    </p:spTree>
    <p:extLst>
      <p:ext uri="{BB962C8B-B14F-4D97-AF65-F5344CB8AC3E}">
        <p14:creationId xmlns:p14="http://schemas.microsoft.com/office/powerpoint/2010/main" val="1455629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how to make lap book – you should make one before the training to show them a completed model. </a:t>
            </a:r>
          </a:p>
        </p:txBody>
      </p:sp>
      <p:sp>
        <p:nvSpPr>
          <p:cNvPr id="4" name="Slide Number Placeholder 3"/>
          <p:cNvSpPr>
            <a:spLocks noGrp="1"/>
          </p:cNvSpPr>
          <p:nvPr>
            <p:ph type="sldNum" sz="quarter" idx="5"/>
          </p:nvPr>
        </p:nvSpPr>
        <p:spPr/>
        <p:txBody>
          <a:bodyPr/>
          <a:lstStyle/>
          <a:p>
            <a:fld id="{AE7E4C2D-54EB-4A83-8A14-F283C88A583C}" type="slidenum">
              <a:rPr lang="en-US" smtClean="0"/>
              <a:t>32</a:t>
            </a:fld>
            <a:endParaRPr lang="en-US"/>
          </a:p>
        </p:txBody>
      </p:sp>
    </p:spTree>
    <p:extLst>
      <p:ext uri="{BB962C8B-B14F-4D97-AF65-F5344CB8AC3E}">
        <p14:creationId xmlns:p14="http://schemas.microsoft.com/office/powerpoint/2010/main" val="37528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5</a:t>
            </a:fld>
            <a:endParaRPr lang="en-US"/>
          </a:p>
        </p:txBody>
      </p:sp>
    </p:spTree>
    <p:extLst>
      <p:ext uri="{BB962C8B-B14F-4D97-AF65-F5344CB8AC3E}">
        <p14:creationId xmlns:p14="http://schemas.microsoft.com/office/powerpoint/2010/main" val="1249459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have been run off on card stock to increase the durability of the games.</a:t>
            </a:r>
          </a:p>
        </p:txBody>
      </p:sp>
      <p:sp>
        <p:nvSpPr>
          <p:cNvPr id="4" name="Slide Number Placeholder 3"/>
          <p:cNvSpPr>
            <a:spLocks noGrp="1"/>
          </p:cNvSpPr>
          <p:nvPr>
            <p:ph type="sldNum" sz="quarter" idx="5"/>
          </p:nvPr>
        </p:nvSpPr>
        <p:spPr/>
        <p:txBody>
          <a:bodyPr/>
          <a:lstStyle/>
          <a:p>
            <a:fld id="{AE7E4C2D-54EB-4A83-8A14-F283C88A583C}" type="slidenum">
              <a:rPr lang="en-US" smtClean="0"/>
              <a:t>36</a:t>
            </a:fld>
            <a:endParaRPr lang="en-US"/>
          </a:p>
        </p:txBody>
      </p:sp>
    </p:spTree>
    <p:extLst>
      <p:ext uri="{BB962C8B-B14F-4D97-AF65-F5344CB8AC3E}">
        <p14:creationId xmlns:p14="http://schemas.microsoft.com/office/powerpoint/2010/main" val="3499348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8EE435F6-448A-4DF2-9D09-915EE49611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7066" indent="-291179">
              <a:spcBef>
                <a:spcPct val="30000"/>
              </a:spcBef>
              <a:defRPr sz="1200">
                <a:solidFill>
                  <a:schemeClr val="tx1"/>
                </a:solidFill>
                <a:latin typeface="Architects Daughter" panose="02000505000000020004" pitchFamily="2" charset="0"/>
              </a:defRPr>
            </a:lvl2pPr>
            <a:lvl3pPr marL="1164717" indent="-232943">
              <a:spcBef>
                <a:spcPct val="30000"/>
              </a:spcBef>
              <a:defRPr sz="1200">
                <a:solidFill>
                  <a:schemeClr val="tx1"/>
                </a:solidFill>
                <a:latin typeface="Architects Daughter" panose="02000505000000020004" pitchFamily="2" charset="0"/>
              </a:defRPr>
            </a:lvl3pPr>
            <a:lvl4pPr marL="1630604" indent="-232943">
              <a:spcBef>
                <a:spcPct val="30000"/>
              </a:spcBef>
              <a:defRPr sz="1200">
                <a:solidFill>
                  <a:schemeClr val="tx1"/>
                </a:solidFill>
                <a:latin typeface="Architects Daughter" panose="02000505000000020004" pitchFamily="2" charset="0"/>
              </a:defRPr>
            </a:lvl4pPr>
            <a:lvl5pPr marL="2096491" indent="-232943">
              <a:spcBef>
                <a:spcPct val="30000"/>
              </a:spcBef>
              <a:defRPr sz="1200">
                <a:solidFill>
                  <a:schemeClr val="tx1"/>
                </a:solidFill>
                <a:latin typeface="Architects Daughter" panose="02000505000000020004" pitchFamily="2" charset="0"/>
              </a:defRPr>
            </a:lvl5pPr>
            <a:lvl6pPr marL="2562377" indent="-232943" eaLnBrk="0" fontAlgn="base" hangingPunct="0">
              <a:spcBef>
                <a:spcPct val="30000"/>
              </a:spcBef>
              <a:spcAft>
                <a:spcPct val="0"/>
              </a:spcAft>
              <a:defRPr sz="1200">
                <a:solidFill>
                  <a:schemeClr val="tx1"/>
                </a:solidFill>
                <a:latin typeface="Architects Daughter" panose="02000505000000020004" pitchFamily="2" charset="0"/>
              </a:defRPr>
            </a:lvl6pPr>
            <a:lvl7pPr marL="3028264" indent="-232943" eaLnBrk="0" fontAlgn="base" hangingPunct="0">
              <a:spcBef>
                <a:spcPct val="30000"/>
              </a:spcBef>
              <a:spcAft>
                <a:spcPct val="0"/>
              </a:spcAft>
              <a:defRPr sz="1200">
                <a:solidFill>
                  <a:schemeClr val="tx1"/>
                </a:solidFill>
                <a:latin typeface="Architects Daughter" panose="02000505000000020004" pitchFamily="2" charset="0"/>
              </a:defRPr>
            </a:lvl7pPr>
            <a:lvl8pPr marL="3494151" indent="-232943" eaLnBrk="0" fontAlgn="base" hangingPunct="0">
              <a:spcBef>
                <a:spcPct val="30000"/>
              </a:spcBef>
              <a:spcAft>
                <a:spcPct val="0"/>
              </a:spcAft>
              <a:defRPr sz="1200">
                <a:solidFill>
                  <a:schemeClr val="tx1"/>
                </a:solidFill>
                <a:latin typeface="Architects Daughter" panose="02000505000000020004" pitchFamily="2" charset="0"/>
              </a:defRPr>
            </a:lvl8pPr>
            <a:lvl9pPr marL="3960038" indent="-232943"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E7076718-BA5D-4244-A029-64C54404847C}" type="slidenum">
              <a:rPr lang="en-US" altLang="en-US" smtClean="0"/>
              <a:pPr>
                <a:spcBef>
                  <a:spcPct val="0"/>
                </a:spcBef>
              </a:pPr>
              <a:t>37</a:t>
            </a:fld>
            <a:endParaRPr lang="en-US" altLang="en-US"/>
          </a:p>
        </p:txBody>
      </p:sp>
      <p:sp>
        <p:nvSpPr>
          <p:cNvPr id="134147" name="Rectangle 1">
            <a:extLst>
              <a:ext uri="{FF2B5EF4-FFF2-40B4-BE49-F238E27FC236}">
                <a16:creationId xmlns:a16="http://schemas.microsoft.com/office/drawing/2014/main" id="{5ACDCA6C-5896-4335-BF13-408008DA8EA2}"/>
              </a:ext>
            </a:extLst>
          </p:cNvPr>
          <p:cNvSpPr>
            <a:spLocks noGrp="1" noRot="1" noChangeAspect="1" noChangeArrowheads="1" noTextEdit="1"/>
          </p:cNvSpPr>
          <p:nvPr>
            <p:ph type="sldImg"/>
          </p:nvPr>
        </p:nvSpPr>
        <p:spPr>
          <a:solidFill>
            <a:srgbClr val="FFFFFF"/>
          </a:solidFill>
          <a:ln/>
        </p:spPr>
      </p:sp>
      <p:sp>
        <p:nvSpPr>
          <p:cNvPr id="134148" name="Text Box 2">
            <a:extLst>
              <a:ext uri="{FF2B5EF4-FFF2-40B4-BE49-F238E27FC236}">
                <a16:creationId xmlns:a16="http://schemas.microsoft.com/office/drawing/2014/main" id="{1093B67F-A6AA-4E08-98E2-F372525BBB41}"/>
              </a:ext>
            </a:extLst>
          </p:cNvPr>
          <p:cNvSpPr>
            <a:spLocks noGrp="1" noChangeArrowheads="1"/>
          </p:cNvSpPr>
          <p:nvPr>
            <p:ph type="body" idx="1"/>
          </p:nvPr>
        </p:nvSpPr>
        <p:spPr>
          <a:xfrm>
            <a:off x="701040" y="4460981"/>
            <a:ext cx="5608320" cy="42237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688"/>
              </a:spcBef>
              <a:spcAft>
                <a:spcPts val="0"/>
              </a:spcAft>
              <a:buClrTx/>
              <a:buSzTx/>
              <a:buFontTx/>
              <a:buNone/>
              <a:tabLst>
                <a:tab pos="0" algn="l"/>
                <a:tab pos="931774" algn="l"/>
                <a:tab pos="1863547" algn="l"/>
                <a:tab pos="2795321" algn="l"/>
                <a:tab pos="3727094" algn="l"/>
                <a:tab pos="4658868" algn="l"/>
                <a:tab pos="5590642" algn="l"/>
                <a:tab pos="6522415" algn="l"/>
                <a:tab pos="7454189" algn="l"/>
                <a:tab pos="8385962" algn="l"/>
                <a:tab pos="9317736" algn="l"/>
                <a:tab pos="10249510" algn="l"/>
              </a:tabLst>
              <a:defRPr/>
            </a:pPr>
            <a:r>
              <a:rPr lang="en-US" sz="1800" dirty="0"/>
              <a:t>Share any classroom tips for making lap books – like organizing resources before and having several already made for absent students. </a:t>
            </a:r>
          </a:p>
          <a:p>
            <a:pPr>
              <a:spcBef>
                <a:spcPts val="688"/>
              </a:spcBef>
              <a:tabLst>
                <a:tab pos="0" algn="l"/>
                <a:tab pos="931774" algn="l"/>
                <a:tab pos="1863547" algn="l"/>
                <a:tab pos="2795321" algn="l"/>
                <a:tab pos="3727094" algn="l"/>
                <a:tab pos="4658868" algn="l"/>
                <a:tab pos="5590642" algn="l"/>
                <a:tab pos="6522415" algn="l"/>
                <a:tab pos="7454189" algn="l"/>
                <a:tab pos="8385962" algn="l"/>
                <a:tab pos="9317736" algn="l"/>
                <a:tab pos="10249510" algn="l"/>
              </a:tabLst>
            </a:pPr>
            <a:endParaRPr lang="en-US" altLang="en-US" sz="1800" dirty="0">
              <a:latin typeface="Papyrus" panose="03070502060502030205" pitchFamily="66" charset="0"/>
              <a:ea typeface="Arial Unicode MS" panose="020B0604020202020204" pitchFamily="34" charset="-128"/>
              <a:cs typeface="Arial Unicode MS" panose="020B0604020202020204" pitchFamily="34" charset="-128"/>
            </a:endParaRPr>
          </a:p>
          <a:p>
            <a:pPr>
              <a:spcBef>
                <a:spcPts val="688"/>
              </a:spcBef>
              <a:tabLst>
                <a:tab pos="0" algn="l"/>
                <a:tab pos="931774" algn="l"/>
                <a:tab pos="1863547" algn="l"/>
                <a:tab pos="2795321" algn="l"/>
                <a:tab pos="3727094" algn="l"/>
                <a:tab pos="4658868" algn="l"/>
                <a:tab pos="5590642" algn="l"/>
                <a:tab pos="6522415" algn="l"/>
                <a:tab pos="7454189" algn="l"/>
                <a:tab pos="8385962" algn="l"/>
                <a:tab pos="9317736" algn="l"/>
                <a:tab pos="10249510" algn="l"/>
              </a:tabLst>
            </a:pPr>
            <a:endParaRPr lang="en-US" altLang="en-US" sz="1800" dirty="0">
              <a:latin typeface="Papyrus" panose="03070502060502030205" pitchFamily="66" charset="0"/>
              <a:ea typeface="Arial Unicode MS" panose="020B0604020202020204" pitchFamily="34" charset="-128"/>
              <a:cs typeface="Arial Unicode MS" panose="020B0604020202020204" pitchFamily="34" charset="-128"/>
            </a:endParaRPr>
          </a:p>
          <a:p>
            <a:pPr>
              <a:spcBef>
                <a:spcPts val="688"/>
              </a:spcBef>
              <a:tabLst>
                <a:tab pos="0" algn="l"/>
                <a:tab pos="931774" algn="l"/>
                <a:tab pos="1863547" algn="l"/>
                <a:tab pos="2795321" algn="l"/>
                <a:tab pos="3727094" algn="l"/>
                <a:tab pos="4658868" algn="l"/>
                <a:tab pos="5590642" algn="l"/>
                <a:tab pos="6522415" algn="l"/>
                <a:tab pos="7454189" algn="l"/>
                <a:tab pos="8385962" algn="l"/>
                <a:tab pos="9317736" algn="l"/>
                <a:tab pos="10249510" algn="l"/>
              </a:tabLst>
            </a:pPr>
            <a:endParaRPr lang="en-US" altLang="en-US" sz="1800" dirty="0">
              <a:latin typeface="Papyrus" panose="03070502060502030205" pitchFamily="66" charset="0"/>
              <a:ea typeface="Arial Unicode MS" panose="020B0604020202020204" pitchFamily="34" charset="-128"/>
              <a:cs typeface="Arial Unicode MS" panose="020B0604020202020204" pitchFamily="34" charset="-128"/>
            </a:endParaRPr>
          </a:p>
          <a:p>
            <a:pPr>
              <a:spcBef>
                <a:spcPts val="688"/>
              </a:spcBef>
              <a:tabLst>
                <a:tab pos="0" algn="l"/>
                <a:tab pos="931774" algn="l"/>
                <a:tab pos="1863547" algn="l"/>
                <a:tab pos="2795321" algn="l"/>
                <a:tab pos="3727094" algn="l"/>
                <a:tab pos="4658868" algn="l"/>
                <a:tab pos="5590642" algn="l"/>
                <a:tab pos="6522415" algn="l"/>
                <a:tab pos="7454189" algn="l"/>
                <a:tab pos="8385962" algn="l"/>
                <a:tab pos="9317736" algn="l"/>
                <a:tab pos="10249510" algn="l"/>
              </a:tabLst>
            </a:pPr>
            <a:endParaRPr lang="en-US" altLang="en-US" sz="1800" dirty="0">
              <a:latin typeface="Papyrus" panose="03070502060502030205" pitchFamily="66" charset="0"/>
              <a:ea typeface="Arial Unicode MS" panose="020B0604020202020204" pitchFamily="34" charset="-128"/>
              <a:cs typeface="Arial Unicode MS" panose="020B0604020202020204" pitchFamily="34" charset="-128"/>
            </a:endParaRPr>
          </a:p>
        </p:txBody>
      </p:sp>
      <p:sp>
        <p:nvSpPr>
          <p:cNvPr id="134149" name="Text Box 3">
            <a:extLst>
              <a:ext uri="{FF2B5EF4-FFF2-40B4-BE49-F238E27FC236}">
                <a16:creationId xmlns:a16="http://schemas.microsoft.com/office/drawing/2014/main" id="{C4FCF0C0-AF85-4186-BA23-E3017801B434}"/>
              </a:ext>
            </a:extLst>
          </p:cNvPr>
          <p:cNvSpPr txBox="1">
            <a:spLocks noChangeArrowheads="1"/>
          </p:cNvSpPr>
          <p:nvPr/>
        </p:nvSpPr>
        <p:spPr bwMode="auto">
          <a:xfrm>
            <a:off x="3970938" y="8917120"/>
            <a:ext cx="3037840" cy="46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710" tIns="47689" rIns="91710" bIns="47689"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9pPr>
          </a:lstStyle>
          <a:p>
            <a:pPr algn="r" eaLnBrk="1" hangingPunct="1">
              <a:spcBef>
                <a:spcPct val="0"/>
              </a:spcBef>
            </a:pPr>
            <a:fld id="{0A73609D-6360-4AA8-B0FB-3B6C2CB5C5A2}" type="slidenum">
              <a:rPr lang="en-US" altLang="en-US">
                <a:solidFill>
                  <a:srgbClr val="000000"/>
                </a:solidFill>
              </a:rPr>
              <a:pPr algn="r" eaLnBrk="1" hangingPunct="1">
                <a:spcBef>
                  <a:spcPct val="0"/>
                </a:spcBef>
              </a:pPr>
              <a:t>37</a:t>
            </a:fld>
            <a:endParaRPr lang="en-US" altLang="en-US">
              <a:solidFill>
                <a:srgbClr val="000000"/>
              </a:solidFill>
            </a:endParaRPr>
          </a:p>
        </p:txBody>
      </p:sp>
      <p:sp>
        <p:nvSpPr>
          <p:cNvPr id="134150" name="TextBox 1">
            <a:extLst>
              <a:ext uri="{FF2B5EF4-FFF2-40B4-BE49-F238E27FC236}">
                <a16:creationId xmlns:a16="http://schemas.microsoft.com/office/drawing/2014/main" id="{67970C47-23FC-479A-8446-C3B1BDE565A7}"/>
              </a:ext>
            </a:extLst>
          </p:cNvPr>
          <p:cNvSpPr txBox="1">
            <a:spLocks noChangeArrowheads="1"/>
          </p:cNvSpPr>
          <p:nvPr>
            <p:custDataLst>
              <p:tags r:id="rId1"/>
            </p:custDataLst>
          </p:nvPr>
        </p:nvSpPr>
        <p:spPr bwMode="auto">
          <a:xfrm>
            <a:off x="0" y="0"/>
            <a:ext cx="3894667" cy="37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a:latin typeface="Architects Daughter" panose="02000505000000020004" pitchFamily="2" charset="0"/>
            </a:endParaRPr>
          </a:p>
        </p:txBody>
      </p:sp>
    </p:spTree>
    <p:extLst>
      <p:ext uri="{BB962C8B-B14F-4D97-AF65-F5344CB8AC3E}">
        <p14:creationId xmlns:p14="http://schemas.microsoft.com/office/powerpoint/2010/main" val="963780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88"/>
              </a:spcBef>
              <a:tabLst>
                <a:tab pos="0" algn="l"/>
                <a:tab pos="931774" algn="l"/>
                <a:tab pos="1863547" algn="l"/>
                <a:tab pos="2795321" algn="l"/>
                <a:tab pos="3727094" algn="l"/>
                <a:tab pos="4658868" algn="l"/>
                <a:tab pos="5590642" algn="l"/>
                <a:tab pos="6522415" algn="l"/>
                <a:tab pos="7454189" algn="l"/>
                <a:tab pos="8385962" algn="l"/>
                <a:tab pos="9317736" algn="l"/>
                <a:tab pos="10249510" algn="l"/>
              </a:tabLst>
            </a:pPr>
            <a:r>
              <a:rPr lang="en-US" altLang="en-US" sz="1200" dirty="0">
                <a:latin typeface="Papyrus" panose="03070502060502030205" pitchFamily="66" charset="0"/>
                <a:ea typeface="Arial Unicode MS" panose="020B0604020202020204" pitchFamily="34" charset="-128"/>
                <a:cs typeface="Arial Unicode MS" panose="020B0604020202020204" pitchFamily="34" charset="-128"/>
              </a:rPr>
              <a:t>Give teachers time to discuss with a partner, then u</a:t>
            </a:r>
            <a:r>
              <a:rPr lang="en-US" altLang="en-US" sz="1200" dirty="0"/>
              <a:t>se popsicle people to randomly call on teachers. Tell the teachers we will be coming back to the lap book during the training to show them the games and parts of the template. </a:t>
            </a:r>
          </a:p>
        </p:txBody>
      </p:sp>
      <p:sp>
        <p:nvSpPr>
          <p:cNvPr id="4" name="Slide Number Placeholder 3"/>
          <p:cNvSpPr>
            <a:spLocks noGrp="1"/>
          </p:cNvSpPr>
          <p:nvPr>
            <p:ph type="sldNum" sz="quarter" idx="5"/>
          </p:nvPr>
        </p:nvSpPr>
        <p:spPr/>
        <p:txBody>
          <a:bodyPr/>
          <a:lstStyle/>
          <a:p>
            <a:fld id="{AE7E4C2D-54EB-4A83-8A14-F283C88A583C}" type="slidenum">
              <a:rPr lang="en-US" smtClean="0"/>
              <a:t>38</a:t>
            </a:fld>
            <a:endParaRPr lang="en-US"/>
          </a:p>
        </p:txBody>
      </p:sp>
    </p:spTree>
    <p:extLst>
      <p:ext uri="{BB962C8B-B14F-4D97-AF65-F5344CB8AC3E}">
        <p14:creationId xmlns:p14="http://schemas.microsoft.com/office/powerpoint/2010/main" val="3714352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that these next series of lessons are “dog and pony” shows.  You won’t have time to implement as seen, but it is designed to show you a variety of ways you can teach a topic with more hands-on resources. </a:t>
            </a:r>
          </a:p>
        </p:txBody>
      </p:sp>
      <p:sp>
        <p:nvSpPr>
          <p:cNvPr id="4" name="Slide Number Placeholder 3"/>
          <p:cNvSpPr>
            <a:spLocks noGrp="1"/>
          </p:cNvSpPr>
          <p:nvPr>
            <p:ph type="sldNum" sz="quarter" idx="5"/>
          </p:nvPr>
        </p:nvSpPr>
        <p:spPr/>
        <p:txBody>
          <a:bodyPr/>
          <a:lstStyle/>
          <a:p>
            <a:fld id="{AE7E4C2D-54EB-4A83-8A14-F283C88A583C}" type="slidenum">
              <a:rPr lang="en-US" smtClean="0"/>
              <a:t>39</a:t>
            </a:fld>
            <a:endParaRPr lang="en-US"/>
          </a:p>
        </p:txBody>
      </p:sp>
    </p:spTree>
    <p:extLst>
      <p:ext uri="{BB962C8B-B14F-4D97-AF65-F5344CB8AC3E}">
        <p14:creationId xmlns:p14="http://schemas.microsoft.com/office/powerpoint/2010/main" val="679618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my new 5</a:t>
            </a:r>
            <a:r>
              <a:rPr lang="en-US" baseline="30000" dirty="0"/>
              <a:t>th</a:t>
            </a:r>
            <a:r>
              <a:rPr lang="en-US" dirty="0"/>
              <a:t> grade resources – Deborah said there will be elementary teachers in the training. </a:t>
            </a:r>
          </a:p>
        </p:txBody>
      </p:sp>
      <p:sp>
        <p:nvSpPr>
          <p:cNvPr id="4" name="Slide Number Placeholder 3"/>
          <p:cNvSpPr>
            <a:spLocks noGrp="1"/>
          </p:cNvSpPr>
          <p:nvPr>
            <p:ph type="sldNum" sz="quarter" idx="5"/>
          </p:nvPr>
        </p:nvSpPr>
        <p:spPr/>
        <p:txBody>
          <a:bodyPr/>
          <a:lstStyle/>
          <a:p>
            <a:fld id="{AE7E4C2D-54EB-4A83-8A14-F283C88A583C}" type="slidenum">
              <a:rPr lang="en-US" smtClean="0"/>
              <a:t>40</a:t>
            </a:fld>
            <a:endParaRPr lang="en-US"/>
          </a:p>
        </p:txBody>
      </p:sp>
    </p:spTree>
    <p:extLst>
      <p:ext uri="{BB962C8B-B14F-4D97-AF65-F5344CB8AC3E}">
        <p14:creationId xmlns:p14="http://schemas.microsoft.com/office/powerpoint/2010/main" val="2070567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5</a:t>
            </a:r>
            <a:r>
              <a:rPr lang="en-US" baseline="30000" dirty="0"/>
              <a:t>th</a:t>
            </a:r>
            <a:r>
              <a:rPr lang="en-US" dirty="0"/>
              <a:t> grade objectives. </a:t>
            </a:r>
          </a:p>
        </p:txBody>
      </p:sp>
      <p:sp>
        <p:nvSpPr>
          <p:cNvPr id="4" name="Slide Number Placeholder 3"/>
          <p:cNvSpPr>
            <a:spLocks noGrp="1"/>
          </p:cNvSpPr>
          <p:nvPr>
            <p:ph type="sldNum" sz="quarter" idx="10"/>
          </p:nvPr>
        </p:nvSpPr>
        <p:spPr/>
        <p:txBody>
          <a:bodyPr/>
          <a:lstStyle/>
          <a:p>
            <a:fld id="{C9D13ADE-F1C8-451D-9C97-BA9FC71A1C14}" type="slidenum">
              <a:rPr lang="en-US" smtClean="0"/>
              <a:t>41</a:t>
            </a:fld>
            <a:endParaRPr lang="en-US"/>
          </a:p>
        </p:txBody>
      </p:sp>
    </p:spTree>
    <p:extLst>
      <p:ext uri="{BB962C8B-B14F-4D97-AF65-F5344CB8AC3E}">
        <p14:creationId xmlns:p14="http://schemas.microsoft.com/office/powerpoint/2010/main" val="182094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skill that will be taught in addition to the content.</a:t>
            </a:r>
          </a:p>
        </p:txBody>
      </p:sp>
      <p:sp>
        <p:nvSpPr>
          <p:cNvPr id="4" name="Slide Number Placeholder 3"/>
          <p:cNvSpPr>
            <a:spLocks noGrp="1"/>
          </p:cNvSpPr>
          <p:nvPr>
            <p:ph type="sldNum" sz="quarter" idx="5"/>
          </p:nvPr>
        </p:nvSpPr>
        <p:spPr/>
        <p:txBody>
          <a:bodyPr/>
          <a:lstStyle/>
          <a:p>
            <a:fld id="{AE7E4C2D-54EB-4A83-8A14-F283C88A583C}" type="slidenum">
              <a:rPr lang="en-US" smtClean="0"/>
              <a:t>42</a:t>
            </a:fld>
            <a:endParaRPr lang="en-US"/>
          </a:p>
        </p:txBody>
      </p:sp>
    </p:spTree>
    <p:extLst>
      <p:ext uri="{BB962C8B-B14F-4D97-AF65-F5344CB8AC3E}">
        <p14:creationId xmlns:p14="http://schemas.microsoft.com/office/powerpoint/2010/main" val="5764770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the word wall and pronounce the terms </a:t>
            </a:r>
          </a:p>
        </p:txBody>
      </p:sp>
      <p:sp>
        <p:nvSpPr>
          <p:cNvPr id="4" name="Slide Number Placeholder 3"/>
          <p:cNvSpPr>
            <a:spLocks noGrp="1"/>
          </p:cNvSpPr>
          <p:nvPr>
            <p:ph type="sldNum" sz="quarter" idx="5"/>
          </p:nvPr>
        </p:nvSpPr>
        <p:spPr/>
        <p:txBody>
          <a:bodyPr/>
          <a:lstStyle/>
          <a:p>
            <a:fld id="{AE7E4C2D-54EB-4A83-8A14-F283C88A583C}" type="slidenum">
              <a:rPr lang="en-US" smtClean="0"/>
              <a:t>44</a:t>
            </a:fld>
            <a:endParaRPr lang="en-US"/>
          </a:p>
        </p:txBody>
      </p:sp>
    </p:spTree>
    <p:extLst>
      <p:ext uri="{BB962C8B-B14F-4D97-AF65-F5344CB8AC3E}">
        <p14:creationId xmlns:p14="http://schemas.microsoft.com/office/powerpoint/2010/main" val="1259366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colored pencils and have the teachers do about 5 terms. </a:t>
            </a:r>
          </a:p>
        </p:txBody>
      </p:sp>
      <p:sp>
        <p:nvSpPr>
          <p:cNvPr id="4" name="Slide Number Placeholder 3"/>
          <p:cNvSpPr>
            <a:spLocks noGrp="1"/>
          </p:cNvSpPr>
          <p:nvPr>
            <p:ph type="sldNum" sz="quarter" idx="5"/>
          </p:nvPr>
        </p:nvSpPr>
        <p:spPr/>
        <p:txBody>
          <a:bodyPr/>
          <a:lstStyle/>
          <a:p>
            <a:fld id="{AE7E4C2D-54EB-4A83-8A14-F283C88A583C}" type="slidenum">
              <a:rPr lang="en-US" smtClean="0"/>
              <a:t>45</a:t>
            </a:fld>
            <a:endParaRPr lang="en-US"/>
          </a:p>
        </p:txBody>
      </p:sp>
    </p:spTree>
    <p:extLst>
      <p:ext uri="{BB962C8B-B14F-4D97-AF65-F5344CB8AC3E}">
        <p14:creationId xmlns:p14="http://schemas.microsoft.com/office/powerpoint/2010/main" val="3525399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crop-it tool and the Boston Massacre images.  Give the teachers a few minutes to just examine the image using the tool. Hand out the Questions for Image Analysis as a teacher freebie when you are done. </a:t>
            </a:r>
          </a:p>
        </p:txBody>
      </p:sp>
      <p:sp>
        <p:nvSpPr>
          <p:cNvPr id="4" name="Slide Number Placeholder 3"/>
          <p:cNvSpPr>
            <a:spLocks noGrp="1"/>
          </p:cNvSpPr>
          <p:nvPr>
            <p:ph type="sldNum" sz="quarter" idx="5"/>
          </p:nvPr>
        </p:nvSpPr>
        <p:spPr/>
        <p:txBody>
          <a:bodyPr/>
          <a:lstStyle/>
          <a:p>
            <a:fld id="{AE7E4C2D-54EB-4A83-8A14-F283C88A583C}" type="slidenum">
              <a:rPr lang="en-US" smtClean="0"/>
              <a:t>46</a:t>
            </a:fld>
            <a:endParaRPr lang="en-US"/>
          </a:p>
        </p:txBody>
      </p:sp>
    </p:spTree>
    <p:extLst>
      <p:ext uri="{BB962C8B-B14F-4D97-AF65-F5344CB8AC3E}">
        <p14:creationId xmlns:p14="http://schemas.microsoft.com/office/powerpoint/2010/main" val="154016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6</a:t>
            </a:fld>
            <a:endParaRPr lang="en-US"/>
          </a:p>
        </p:txBody>
      </p:sp>
    </p:spTree>
    <p:extLst>
      <p:ext uri="{BB962C8B-B14F-4D97-AF65-F5344CB8AC3E}">
        <p14:creationId xmlns:p14="http://schemas.microsoft.com/office/powerpoint/2010/main" val="23010438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crop-it tool to answer as many of the questions as you can. </a:t>
            </a:r>
          </a:p>
        </p:txBody>
      </p:sp>
      <p:sp>
        <p:nvSpPr>
          <p:cNvPr id="4" name="Slide Number Placeholder 3"/>
          <p:cNvSpPr>
            <a:spLocks noGrp="1"/>
          </p:cNvSpPr>
          <p:nvPr>
            <p:ph type="sldNum" sz="quarter" idx="5"/>
          </p:nvPr>
        </p:nvSpPr>
        <p:spPr/>
        <p:txBody>
          <a:bodyPr/>
          <a:lstStyle/>
          <a:p>
            <a:fld id="{AE7E4C2D-54EB-4A83-8A14-F283C88A583C}" type="slidenum">
              <a:rPr lang="en-US" smtClean="0"/>
              <a:t>47</a:t>
            </a:fld>
            <a:endParaRPr lang="en-US"/>
          </a:p>
        </p:txBody>
      </p:sp>
    </p:spTree>
    <p:extLst>
      <p:ext uri="{BB962C8B-B14F-4D97-AF65-F5344CB8AC3E}">
        <p14:creationId xmlns:p14="http://schemas.microsoft.com/office/powerpoint/2010/main" val="912209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reading and the graphic organizer. </a:t>
            </a:r>
          </a:p>
        </p:txBody>
      </p:sp>
      <p:sp>
        <p:nvSpPr>
          <p:cNvPr id="4" name="Slide Number Placeholder 3"/>
          <p:cNvSpPr>
            <a:spLocks noGrp="1"/>
          </p:cNvSpPr>
          <p:nvPr>
            <p:ph type="sldNum" sz="quarter" idx="5"/>
          </p:nvPr>
        </p:nvSpPr>
        <p:spPr/>
        <p:txBody>
          <a:bodyPr/>
          <a:lstStyle/>
          <a:p>
            <a:fld id="{AE7E4C2D-54EB-4A83-8A14-F283C88A583C}" type="slidenum">
              <a:rPr lang="en-US" smtClean="0"/>
              <a:t>48</a:t>
            </a:fld>
            <a:endParaRPr lang="en-US"/>
          </a:p>
        </p:txBody>
      </p:sp>
    </p:spTree>
    <p:extLst>
      <p:ext uri="{BB962C8B-B14F-4D97-AF65-F5344CB8AC3E}">
        <p14:creationId xmlns:p14="http://schemas.microsoft.com/office/powerpoint/2010/main" val="27208625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manipulatives in the lap book to model.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will be several rounds – have them do events by date, British Action, American Reaction, match people to events, and then a spectrum</a:t>
            </a:r>
          </a:p>
          <a:p>
            <a:endParaRPr lang="en-US" dirty="0"/>
          </a:p>
        </p:txBody>
      </p:sp>
      <p:sp>
        <p:nvSpPr>
          <p:cNvPr id="4" name="Slide Number Placeholder 3"/>
          <p:cNvSpPr>
            <a:spLocks noGrp="1"/>
          </p:cNvSpPr>
          <p:nvPr>
            <p:ph type="sldNum" sz="quarter" idx="5"/>
          </p:nvPr>
        </p:nvSpPr>
        <p:spPr/>
        <p:txBody>
          <a:bodyPr/>
          <a:lstStyle/>
          <a:p>
            <a:fld id="{AE7E4C2D-54EB-4A83-8A14-F283C88A583C}" type="slidenum">
              <a:rPr lang="en-US" smtClean="0"/>
              <a:t>51</a:t>
            </a:fld>
            <a:endParaRPr lang="en-US"/>
          </a:p>
        </p:txBody>
      </p:sp>
    </p:spTree>
    <p:extLst>
      <p:ext uri="{BB962C8B-B14F-4D97-AF65-F5344CB8AC3E}">
        <p14:creationId xmlns:p14="http://schemas.microsoft.com/office/powerpoint/2010/main" val="28247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are going to show them a variety of manipulatives for instruction and review. </a:t>
            </a:r>
          </a:p>
        </p:txBody>
      </p:sp>
      <p:sp>
        <p:nvSpPr>
          <p:cNvPr id="4" name="Slide Number Placeholder 3"/>
          <p:cNvSpPr>
            <a:spLocks noGrp="1"/>
          </p:cNvSpPr>
          <p:nvPr>
            <p:ph type="sldNum" sz="quarter" idx="5"/>
          </p:nvPr>
        </p:nvSpPr>
        <p:spPr/>
        <p:txBody>
          <a:bodyPr/>
          <a:lstStyle/>
          <a:p>
            <a:fld id="{AE7E4C2D-54EB-4A83-8A14-F283C88A583C}" type="slidenum">
              <a:rPr lang="en-US" smtClean="0"/>
              <a:t>53</a:t>
            </a:fld>
            <a:endParaRPr lang="en-US"/>
          </a:p>
        </p:txBody>
      </p:sp>
    </p:spTree>
    <p:extLst>
      <p:ext uri="{BB962C8B-B14F-4D97-AF65-F5344CB8AC3E}">
        <p14:creationId xmlns:p14="http://schemas.microsoft.com/office/powerpoint/2010/main" val="24457977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can be used as an initial instruction or a review at the end of the unit. </a:t>
            </a:r>
          </a:p>
          <a:p>
            <a:r>
              <a:rPr lang="en-US" dirty="0"/>
              <a:t>The boxes you will be passing out have to deal with the Cotton, Cattle, and Railroads era in Texas History – DON’T TELL THEM THAT UNTIL THE END. </a:t>
            </a:r>
          </a:p>
        </p:txBody>
      </p:sp>
      <p:sp>
        <p:nvSpPr>
          <p:cNvPr id="4" name="Slide Number Placeholder 3"/>
          <p:cNvSpPr>
            <a:spLocks noGrp="1"/>
          </p:cNvSpPr>
          <p:nvPr>
            <p:ph type="sldNum" sz="quarter" idx="5"/>
          </p:nvPr>
        </p:nvSpPr>
        <p:spPr/>
        <p:txBody>
          <a:bodyPr/>
          <a:lstStyle/>
          <a:p>
            <a:fld id="{AE7E4C2D-54EB-4A83-8A14-F283C88A583C}" type="slidenum">
              <a:rPr lang="en-US" smtClean="0"/>
              <a:t>55</a:t>
            </a:fld>
            <a:endParaRPr lang="en-US"/>
          </a:p>
        </p:txBody>
      </p:sp>
    </p:spTree>
    <p:extLst>
      <p:ext uri="{BB962C8B-B14F-4D97-AF65-F5344CB8AC3E}">
        <p14:creationId xmlns:p14="http://schemas.microsoft.com/office/powerpoint/2010/main" val="32096901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Cowboy boxes and ask the questions. </a:t>
            </a:r>
          </a:p>
        </p:txBody>
      </p:sp>
      <p:sp>
        <p:nvSpPr>
          <p:cNvPr id="4" name="Slide Number Placeholder 3"/>
          <p:cNvSpPr>
            <a:spLocks noGrp="1"/>
          </p:cNvSpPr>
          <p:nvPr>
            <p:ph type="sldNum" sz="quarter" idx="5"/>
          </p:nvPr>
        </p:nvSpPr>
        <p:spPr/>
        <p:txBody>
          <a:bodyPr/>
          <a:lstStyle/>
          <a:p>
            <a:fld id="{AE7E4C2D-54EB-4A83-8A14-F283C88A583C}" type="slidenum">
              <a:rPr lang="en-US" smtClean="0"/>
              <a:t>56</a:t>
            </a:fld>
            <a:endParaRPr lang="en-US"/>
          </a:p>
        </p:txBody>
      </p:sp>
    </p:spTree>
    <p:extLst>
      <p:ext uri="{BB962C8B-B14F-4D97-AF65-F5344CB8AC3E}">
        <p14:creationId xmlns:p14="http://schemas.microsoft.com/office/powerpoint/2010/main" val="17213292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them turn and talk. </a:t>
            </a:r>
          </a:p>
        </p:txBody>
      </p:sp>
      <p:sp>
        <p:nvSpPr>
          <p:cNvPr id="4" name="Slide Number Placeholder 3"/>
          <p:cNvSpPr>
            <a:spLocks noGrp="1"/>
          </p:cNvSpPr>
          <p:nvPr>
            <p:ph type="sldNum" sz="quarter" idx="5"/>
          </p:nvPr>
        </p:nvSpPr>
        <p:spPr/>
        <p:txBody>
          <a:bodyPr/>
          <a:lstStyle/>
          <a:p>
            <a:fld id="{AE7E4C2D-54EB-4A83-8A14-F283C88A583C}" type="slidenum">
              <a:rPr lang="en-US" smtClean="0"/>
              <a:t>64</a:t>
            </a:fld>
            <a:endParaRPr lang="en-US"/>
          </a:p>
        </p:txBody>
      </p:sp>
    </p:spTree>
    <p:extLst>
      <p:ext uri="{BB962C8B-B14F-4D97-AF65-F5344CB8AC3E}">
        <p14:creationId xmlns:p14="http://schemas.microsoft.com/office/powerpoint/2010/main" val="13987346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create artifact boxes on these controversial topics.</a:t>
            </a:r>
          </a:p>
          <a:p>
            <a:endParaRPr lang="en-US" dirty="0"/>
          </a:p>
          <a:p>
            <a:r>
              <a:rPr lang="en-US" dirty="0"/>
              <a:t>BTW, I purchased all of these items on Amazon, but you can purchase in dollar stores, garage sales, etc. </a:t>
            </a:r>
          </a:p>
          <a:p>
            <a:endParaRPr lang="en-US" dirty="0"/>
          </a:p>
        </p:txBody>
      </p:sp>
      <p:sp>
        <p:nvSpPr>
          <p:cNvPr id="4" name="Slide Number Placeholder 3"/>
          <p:cNvSpPr>
            <a:spLocks noGrp="1"/>
          </p:cNvSpPr>
          <p:nvPr>
            <p:ph type="sldNum" sz="quarter" idx="5"/>
          </p:nvPr>
        </p:nvSpPr>
        <p:spPr/>
        <p:txBody>
          <a:bodyPr/>
          <a:lstStyle/>
          <a:p>
            <a:fld id="{AE7E4C2D-54EB-4A83-8A14-F283C88A583C}" type="slidenum">
              <a:rPr lang="en-US" smtClean="0"/>
              <a:t>65</a:t>
            </a:fld>
            <a:endParaRPr lang="en-US"/>
          </a:p>
        </p:txBody>
      </p:sp>
    </p:spTree>
    <p:extLst>
      <p:ext uri="{BB962C8B-B14F-4D97-AF65-F5344CB8AC3E}">
        <p14:creationId xmlns:p14="http://schemas.microsoft.com/office/powerpoint/2010/main" val="29512742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the teachers to make a pipe cleaner object to represent the Boston Massacre.</a:t>
            </a:r>
          </a:p>
        </p:txBody>
      </p:sp>
      <p:sp>
        <p:nvSpPr>
          <p:cNvPr id="4" name="Slide Number Placeholder 3"/>
          <p:cNvSpPr>
            <a:spLocks noGrp="1"/>
          </p:cNvSpPr>
          <p:nvPr>
            <p:ph type="sldNum" sz="quarter" idx="5"/>
          </p:nvPr>
        </p:nvSpPr>
        <p:spPr/>
        <p:txBody>
          <a:bodyPr/>
          <a:lstStyle/>
          <a:p>
            <a:fld id="{AE7E4C2D-54EB-4A83-8A14-F283C88A583C}" type="slidenum">
              <a:rPr lang="en-US" smtClean="0"/>
              <a:t>66</a:t>
            </a:fld>
            <a:endParaRPr lang="en-US"/>
          </a:p>
        </p:txBody>
      </p:sp>
    </p:spTree>
    <p:extLst>
      <p:ext uri="{BB962C8B-B14F-4D97-AF65-F5344CB8AC3E}">
        <p14:creationId xmlns:p14="http://schemas.microsoft.com/office/powerpoint/2010/main" val="20439966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not going to do, just show the slide and pass out the extra play-dough as a gift.</a:t>
            </a:r>
          </a:p>
        </p:txBody>
      </p:sp>
      <p:sp>
        <p:nvSpPr>
          <p:cNvPr id="4" name="Slide Number Placeholder 3"/>
          <p:cNvSpPr>
            <a:spLocks noGrp="1"/>
          </p:cNvSpPr>
          <p:nvPr>
            <p:ph type="sldNum" sz="quarter" idx="5"/>
          </p:nvPr>
        </p:nvSpPr>
        <p:spPr/>
        <p:txBody>
          <a:bodyPr/>
          <a:lstStyle/>
          <a:p>
            <a:fld id="{AE7E4C2D-54EB-4A83-8A14-F283C88A583C}" type="slidenum">
              <a:rPr lang="en-US" smtClean="0"/>
              <a:t>67</a:t>
            </a:fld>
            <a:endParaRPr lang="en-US"/>
          </a:p>
        </p:txBody>
      </p:sp>
    </p:spTree>
    <p:extLst>
      <p:ext uri="{BB962C8B-B14F-4D97-AF65-F5344CB8AC3E}">
        <p14:creationId xmlns:p14="http://schemas.microsoft.com/office/powerpoint/2010/main" val="551225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7</a:t>
            </a:fld>
            <a:endParaRPr lang="en-US"/>
          </a:p>
        </p:txBody>
      </p:sp>
    </p:spTree>
    <p:extLst>
      <p:ext uri="{BB962C8B-B14F-4D97-AF65-F5344CB8AC3E}">
        <p14:creationId xmlns:p14="http://schemas.microsoft.com/office/powerpoint/2010/main" val="36642450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Scavenger Hunts can be fun because you can turn question cards or clue cards into an activity. </a:t>
            </a:r>
          </a:p>
        </p:txBody>
      </p:sp>
      <p:sp>
        <p:nvSpPr>
          <p:cNvPr id="4" name="Slide Number Placeholder 3"/>
          <p:cNvSpPr>
            <a:spLocks noGrp="1"/>
          </p:cNvSpPr>
          <p:nvPr>
            <p:ph type="sldNum" sz="quarter" idx="5"/>
          </p:nvPr>
        </p:nvSpPr>
        <p:spPr/>
        <p:txBody>
          <a:bodyPr/>
          <a:lstStyle/>
          <a:p>
            <a:fld id="{AE7E4C2D-54EB-4A83-8A14-F283C88A583C}" type="slidenum">
              <a:rPr lang="en-US" smtClean="0"/>
              <a:t>68</a:t>
            </a:fld>
            <a:endParaRPr lang="en-US"/>
          </a:p>
        </p:txBody>
      </p:sp>
    </p:spTree>
    <p:extLst>
      <p:ext uri="{BB962C8B-B14F-4D97-AF65-F5344CB8AC3E}">
        <p14:creationId xmlns:p14="http://schemas.microsoft.com/office/powerpoint/2010/main" val="39639995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going to model the Vietnam Scavenger Hunt.  Pass out 3 cards to each participant, they need to look at the placards posted around the room to find the answer. Model one question with them. </a:t>
            </a:r>
          </a:p>
        </p:txBody>
      </p:sp>
      <p:sp>
        <p:nvSpPr>
          <p:cNvPr id="4" name="Slide Number Placeholder 3"/>
          <p:cNvSpPr>
            <a:spLocks noGrp="1"/>
          </p:cNvSpPr>
          <p:nvPr>
            <p:ph type="sldNum" sz="quarter" idx="5"/>
          </p:nvPr>
        </p:nvSpPr>
        <p:spPr/>
        <p:txBody>
          <a:bodyPr/>
          <a:lstStyle/>
          <a:p>
            <a:fld id="{AE7E4C2D-54EB-4A83-8A14-F283C88A583C}" type="slidenum">
              <a:rPr lang="en-US" smtClean="0"/>
              <a:t>69</a:t>
            </a:fld>
            <a:endParaRPr lang="en-US"/>
          </a:p>
        </p:txBody>
      </p:sp>
    </p:spTree>
    <p:extLst>
      <p:ext uri="{BB962C8B-B14F-4D97-AF65-F5344CB8AC3E}">
        <p14:creationId xmlns:p14="http://schemas.microsoft.com/office/powerpoint/2010/main" val="30169593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and Talk</a:t>
            </a:r>
          </a:p>
        </p:txBody>
      </p:sp>
      <p:sp>
        <p:nvSpPr>
          <p:cNvPr id="4" name="Slide Number Placeholder 3"/>
          <p:cNvSpPr>
            <a:spLocks noGrp="1"/>
          </p:cNvSpPr>
          <p:nvPr>
            <p:ph type="sldNum" sz="quarter" idx="5"/>
          </p:nvPr>
        </p:nvSpPr>
        <p:spPr/>
        <p:txBody>
          <a:bodyPr/>
          <a:lstStyle/>
          <a:p>
            <a:fld id="{AE7E4C2D-54EB-4A83-8A14-F283C88A583C}" type="slidenum">
              <a:rPr lang="en-US" smtClean="0"/>
              <a:t>70</a:t>
            </a:fld>
            <a:endParaRPr lang="en-US"/>
          </a:p>
        </p:txBody>
      </p:sp>
    </p:spTree>
    <p:extLst>
      <p:ext uri="{BB962C8B-B14F-4D97-AF65-F5344CB8AC3E}">
        <p14:creationId xmlns:p14="http://schemas.microsoft.com/office/powerpoint/2010/main" val="6117941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handout on Review Games</a:t>
            </a:r>
          </a:p>
        </p:txBody>
      </p:sp>
      <p:sp>
        <p:nvSpPr>
          <p:cNvPr id="4" name="Slide Number Placeholder 3"/>
          <p:cNvSpPr>
            <a:spLocks noGrp="1"/>
          </p:cNvSpPr>
          <p:nvPr>
            <p:ph type="sldNum" sz="quarter" idx="5"/>
          </p:nvPr>
        </p:nvSpPr>
        <p:spPr/>
        <p:txBody>
          <a:bodyPr/>
          <a:lstStyle/>
          <a:p>
            <a:fld id="{AE7E4C2D-54EB-4A83-8A14-F283C88A583C}" type="slidenum">
              <a:rPr lang="en-US" smtClean="0"/>
              <a:t>71</a:t>
            </a:fld>
            <a:endParaRPr lang="en-US"/>
          </a:p>
        </p:txBody>
      </p:sp>
    </p:spTree>
    <p:extLst>
      <p:ext uri="{BB962C8B-B14F-4D97-AF65-F5344CB8AC3E}">
        <p14:creationId xmlns:p14="http://schemas.microsoft.com/office/powerpoint/2010/main" val="19069412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and conduct Hexagonal Thinking on American Revolution</a:t>
            </a:r>
          </a:p>
        </p:txBody>
      </p:sp>
      <p:sp>
        <p:nvSpPr>
          <p:cNvPr id="4" name="Slide Number Placeholder 3"/>
          <p:cNvSpPr>
            <a:spLocks noGrp="1"/>
          </p:cNvSpPr>
          <p:nvPr>
            <p:ph type="sldNum" sz="quarter" idx="5"/>
          </p:nvPr>
        </p:nvSpPr>
        <p:spPr/>
        <p:txBody>
          <a:bodyPr/>
          <a:lstStyle/>
          <a:p>
            <a:fld id="{AE7E4C2D-54EB-4A83-8A14-F283C88A583C}" type="slidenum">
              <a:rPr lang="en-US" smtClean="0"/>
              <a:t>72</a:t>
            </a:fld>
            <a:endParaRPr lang="en-US"/>
          </a:p>
        </p:txBody>
      </p:sp>
    </p:spTree>
    <p:extLst>
      <p:ext uri="{BB962C8B-B14F-4D97-AF65-F5344CB8AC3E}">
        <p14:creationId xmlns:p14="http://schemas.microsoft.com/office/powerpoint/2010/main" val="28129627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army soldiers – each person gets about 10 soldiers. Directions are on the next slide. </a:t>
            </a:r>
          </a:p>
        </p:txBody>
      </p:sp>
      <p:sp>
        <p:nvSpPr>
          <p:cNvPr id="4" name="Slide Number Placeholder 3"/>
          <p:cNvSpPr>
            <a:spLocks noGrp="1"/>
          </p:cNvSpPr>
          <p:nvPr>
            <p:ph type="sldNum" sz="quarter" idx="5"/>
          </p:nvPr>
        </p:nvSpPr>
        <p:spPr/>
        <p:txBody>
          <a:bodyPr/>
          <a:lstStyle/>
          <a:p>
            <a:fld id="{0E34CE70-55C6-4E46-82C9-94A40AE4AD8D}" type="slidenum">
              <a:rPr lang="en-US" smtClean="0"/>
              <a:t>73</a:t>
            </a:fld>
            <a:endParaRPr lang="en-US"/>
          </a:p>
        </p:txBody>
      </p:sp>
    </p:spTree>
    <p:extLst>
      <p:ext uri="{BB962C8B-B14F-4D97-AF65-F5344CB8AC3E}">
        <p14:creationId xmlns:p14="http://schemas.microsoft.com/office/powerpoint/2010/main" val="41131828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74</a:t>
            </a:fld>
            <a:endParaRPr lang="en-US"/>
          </a:p>
        </p:txBody>
      </p:sp>
    </p:spTree>
    <p:extLst>
      <p:ext uri="{BB962C8B-B14F-4D97-AF65-F5344CB8AC3E}">
        <p14:creationId xmlns:p14="http://schemas.microsoft.com/office/powerpoint/2010/main" val="11157751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8EE435F6-448A-4DF2-9D09-915EE49611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57066" indent="-291179">
              <a:spcBef>
                <a:spcPct val="30000"/>
              </a:spcBef>
              <a:defRPr sz="1200">
                <a:solidFill>
                  <a:schemeClr val="tx1"/>
                </a:solidFill>
                <a:latin typeface="Architects Daughter" panose="02000505000000020004" pitchFamily="2" charset="0"/>
              </a:defRPr>
            </a:lvl2pPr>
            <a:lvl3pPr marL="1164717" indent="-232943">
              <a:spcBef>
                <a:spcPct val="30000"/>
              </a:spcBef>
              <a:defRPr sz="1200">
                <a:solidFill>
                  <a:schemeClr val="tx1"/>
                </a:solidFill>
                <a:latin typeface="Architects Daughter" panose="02000505000000020004" pitchFamily="2" charset="0"/>
              </a:defRPr>
            </a:lvl3pPr>
            <a:lvl4pPr marL="1630604" indent="-232943">
              <a:spcBef>
                <a:spcPct val="30000"/>
              </a:spcBef>
              <a:defRPr sz="1200">
                <a:solidFill>
                  <a:schemeClr val="tx1"/>
                </a:solidFill>
                <a:latin typeface="Architects Daughter" panose="02000505000000020004" pitchFamily="2" charset="0"/>
              </a:defRPr>
            </a:lvl4pPr>
            <a:lvl5pPr marL="2096491" indent="-232943">
              <a:spcBef>
                <a:spcPct val="30000"/>
              </a:spcBef>
              <a:defRPr sz="1200">
                <a:solidFill>
                  <a:schemeClr val="tx1"/>
                </a:solidFill>
                <a:latin typeface="Architects Daughter" panose="02000505000000020004" pitchFamily="2" charset="0"/>
              </a:defRPr>
            </a:lvl5pPr>
            <a:lvl6pPr marL="2562377" indent="-232943" eaLnBrk="0" fontAlgn="base" hangingPunct="0">
              <a:spcBef>
                <a:spcPct val="30000"/>
              </a:spcBef>
              <a:spcAft>
                <a:spcPct val="0"/>
              </a:spcAft>
              <a:defRPr sz="1200">
                <a:solidFill>
                  <a:schemeClr val="tx1"/>
                </a:solidFill>
                <a:latin typeface="Architects Daughter" panose="02000505000000020004" pitchFamily="2" charset="0"/>
              </a:defRPr>
            </a:lvl6pPr>
            <a:lvl7pPr marL="3028264" indent="-232943" eaLnBrk="0" fontAlgn="base" hangingPunct="0">
              <a:spcBef>
                <a:spcPct val="30000"/>
              </a:spcBef>
              <a:spcAft>
                <a:spcPct val="0"/>
              </a:spcAft>
              <a:defRPr sz="1200">
                <a:solidFill>
                  <a:schemeClr val="tx1"/>
                </a:solidFill>
                <a:latin typeface="Architects Daughter" panose="02000505000000020004" pitchFamily="2" charset="0"/>
              </a:defRPr>
            </a:lvl7pPr>
            <a:lvl8pPr marL="3494151" indent="-232943" eaLnBrk="0" fontAlgn="base" hangingPunct="0">
              <a:spcBef>
                <a:spcPct val="30000"/>
              </a:spcBef>
              <a:spcAft>
                <a:spcPct val="0"/>
              </a:spcAft>
              <a:defRPr sz="1200">
                <a:solidFill>
                  <a:schemeClr val="tx1"/>
                </a:solidFill>
                <a:latin typeface="Architects Daughter" panose="02000505000000020004" pitchFamily="2" charset="0"/>
              </a:defRPr>
            </a:lvl8pPr>
            <a:lvl9pPr marL="3960038" indent="-232943"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E7076718-BA5D-4244-A029-64C54404847C}" type="slidenum">
              <a:rPr lang="en-US" altLang="en-US" smtClean="0"/>
              <a:pPr>
                <a:spcBef>
                  <a:spcPct val="0"/>
                </a:spcBef>
              </a:pPr>
              <a:t>75</a:t>
            </a:fld>
            <a:endParaRPr lang="en-US" altLang="en-US"/>
          </a:p>
        </p:txBody>
      </p:sp>
      <p:sp>
        <p:nvSpPr>
          <p:cNvPr id="134147" name="Rectangle 1">
            <a:extLst>
              <a:ext uri="{FF2B5EF4-FFF2-40B4-BE49-F238E27FC236}">
                <a16:creationId xmlns:a16="http://schemas.microsoft.com/office/drawing/2014/main" id="{5ACDCA6C-5896-4335-BF13-408008DA8EA2}"/>
              </a:ext>
            </a:extLst>
          </p:cNvPr>
          <p:cNvSpPr>
            <a:spLocks noGrp="1" noRot="1" noChangeAspect="1" noChangeArrowheads="1" noTextEdit="1"/>
          </p:cNvSpPr>
          <p:nvPr>
            <p:ph type="sldImg"/>
          </p:nvPr>
        </p:nvSpPr>
        <p:spPr>
          <a:solidFill>
            <a:srgbClr val="FFFFFF"/>
          </a:solidFill>
          <a:ln/>
        </p:spPr>
      </p:sp>
      <p:sp>
        <p:nvSpPr>
          <p:cNvPr id="134148" name="Text Box 2">
            <a:extLst>
              <a:ext uri="{FF2B5EF4-FFF2-40B4-BE49-F238E27FC236}">
                <a16:creationId xmlns:a16="http://schemas.microsoft.com/office/drawing/2014/main" id="{1093B67F-A6AA-4E08-98E2-F372525BBB41}"/>
              </a:ext>
            </a:extLst>
          </p:cNvPr>
          <p:cNvSpPr>
            <a:spLocks noGrp="1" noChangeArrowheads="1"/>
          </p:cNvSpPr>
          <p:nvPr>
            <p:ph type="body" idx="1"/>
          </p:nvPr>
        </p:nvSpPr>
        <p:spPr>
          <a:xfrm>
            <a:off x="701040" y="4460981"/>
            <a:ext cx="5608320" cy="42237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88"/>
              </a:spcBef>
              <a:tabLst>
                <a:tab pos="0" algn="l"/>
                <a:tab pos="931774" algn="l"/>
                <a:tab pos="1863547" algn="l"/>
                <a:tab pos="2795321" algn="l"/>
                <a:tab pos="3727094" algn="l"/>
                <a:tab pos="4658868" algn="l"/>
                <a:tab pos="5590642" algn="l"/>
                <a:tab pos="6522415" algn="l"/>
                <a:tab pos="7454189" algn="l"/>
                <a:tab pos="8385962" algn="l"/>
                <a:tab pos="9317736" algn="l"/>
                <a:tab pos="10249510" algn="l"/>
              </a:tabLst>
            </a:pPr>
            <a:endParaRPr lang="en-US" altLang="en-US" sz="1800" dirty="0">
              <a:latin typeface="Papyrus" panose="03070502060502030205" pitchFamily="66" charset="0"/>
              <a:ea typeface="Arial Unicode MS" panose="020B0604020202020204" pitchFamily="34" charset="-128"/>
              <a:cs typeface="Arial Unicode MS" panose="020B0604020202020204" pitchFamily="34" charset="-128"/>
            </a:endParaRPr>
          </a:p>
        </p:txBody>
      </p:sp>
      <p:sp>
        <p:nvSpPr>
          <p:cNvPr id="134149" name="Text Box 3">
            <a:extLst>
              <a:ext uri="{FF2B5EF4-FFF2-40B4-BE49-F238E27FC236}">
                <a16:creationId xmlns:a16="http://schemas.microsoft.com/office/drawing/2014/main" id="{C4FCF0C0-AF85-4186-BA23-E3017801B434}"/>
              </a:ext>
            </a:extLst>
          </p:cNvPr>
          <p:cNvSpPr txBox="1">
            <a:spLocks noChangeArrowheads="1"/>
          </p:cNvSpPr>
          <p:nvPr/>
        </p:nvSpPr>
        <p:spPr bwMode="auto">
          <a:xfrm>
            <a:off x="3970938" y="8917120"/>
            <a:ext cx="3037840" cy="46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710" tIns="47689" rIns="91710" bIns="47689"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9pPr>
          </a:lstStyle>
          <a:p>
            <a:pPr algn="r" eaLnBrk="1" hangingPunct="1">
              <a:spcBef>
                <a:spcPct val="0"/>
              </a:spcBef>
            </a:pPr>
            <a:fld id="{0A73609D-6360-4AA8-B0FB-3B6C2CB5C5A2}" type="slidenum">
              <a:rPr lang="en-US" altLang="en-US">
                <a:solidFill>
                  <a:srgbClr val="000000"/>
                </a:solidFill>
              </a:rPr>
              <a:pPr algn="r" eaLnBrk="1" hangingPunct="1">
                <a:spcBef>
                  <a:spcPct val="0"/>
                </a:spcBef>
              </a:pPr>
              <a:t>75</a:t>
            </a:fld>
            <a:endParaRPr lang="en-US" altLang="en-US">
              <a:solidFill>
                <a:srgbClr val="000000"/>
              </a:solidFill>
            </a:endParaRPr>
          </a:p>
        </p:txBody>
      </p:sp>
      <p:sp>
        <p:nvSpPr>
          <p:cNvPr id="134150" name="TextBox 1">
            <a:extLst>
              <a:ext uri="{FF2B5EF4-FFF2-40B4-BE49-F238E27FC236}">
                <a16:creationId xmlns:a16="http://schemas.microsoft.com/office/drawing/2014/main" id="{67970C47-23FC-479A-8446-C3B1BDE565A7}"/>
              </a:ext>
            </a:extLst>
          </p:cNvPr>
          <p:cNvSpPr txBox="1">
            <a:spLocks noChangeArrowheads="1"/>
          </p:cNvSpPr>
          <p:nvPr>
            <p:custDataLst>
              <p:tags r:id="rId1"/>
            </p:custDataLst>
          </p:nvPr>
        </p:nvSpPr>
        <p:spPr bwMode="auto">
          <a:xfrm>
            <a:off x="0" y="0"/>
            <a:ext cx="3894667" cy="37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a:latin typeface="Architects Daughter" panose="02000505000000020004" pitchFamily="2" charset="0"/>
            </a:endParaRPr>
          </a:p>
        </p:txBody>
      </p:sp>
    </p:spTree>
    <p:extLst>
      <p:ext uri="{BB962C8B-B14F-4D97-AF65-F5344CB8AC3E}">
        <p14:creationId xmlns:p14="http://schemas.microsoft.com/office/powerpoint/2010/main" val="963780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8</a:t>
            </a:fld>
            <a:endParaRPr lang="en-US"/>
          </a:p>
        </p:txBody>
      </p:sp>
    </p:spTree>
    <p:extLst>
      <p:ext uri="{BB962C8B-B14F-4D97-AF65-F5344CB8AC3E}">
        <p14:creationId xmlns:p14="http://schemas.microsoft.com/office/powerpoint/2010/main" val="697866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9</a:t>
            </a:fld>
            <a:endParaRPr lang="en-US"/>
          </a:p>
        </p:txBody>
      </p:sp>
    </p:spTree>
    <p:extLst>
      <p:ext uri="{BB962C8B-B14F-4D97-AF65-F5344CB8AC3E}">
        <p14:creationId xmlns:p14="http://schemas.microsoft.com/office/powerpoint/2010/main" val="3583523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10</a:t>
            </a:fld>
            <a:endParaRPr lang="en-US"/>
          </a:p>
        </p:txBody>
      </p:sp>
    </p:spTree>
    <p:extLst>
      <p:ext uri="{BB962C8B-B14F-4D97-AF65-F5344CB8AC3E}">
        <p14:creationId xmlns:p14="http://schemas.microsoft.com/office/powerpoint/2010/main" val="1954343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11</a:t>
            </a:fld>
            <a:endParaRPr lang="en-US"/>
          </a:p>
        </p:txBody>
      </p:sp>
    </p:spTree>
    <p:extLst>
      <p:ext uri="{BB962C8B-B14F-4D97-AF65-F5344CB8AC3E}">
        <p14:creationId xmlns:p14="http://schemas.microsoft.com/office/powerpoint/2010/main" val="4078624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DFE53B-34AE-4F07-BBF0-E9E2A24A9805}" type="datetimeFigureOut">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4A7CFB-AE8B-4809-8CA8-F5259090557A}" type="slidenum">
              <a:rPr lang="en-US" smtClean="0"/>
              <a:t>‹#›</a:t>
            </a:fld>
            <a:endParaRPr lang="en-US"/>
          </a:p>
        </p:txBody>
      </p:sp>
    </p:spTree>
    <p:extLst>
      <p:ext uri="{BB962C8B-B14F-4D97-AF65-F5344CB8AC3E}">
        <p14:creationId xmlns:p14="http://schemas.microsoft.com/office/powerpoint/2010/main" val="3250978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DFE53B-34AE-4F07-BBF0-E9E2A24A9805}" type="datetimeFigureOut">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4A7CFB-AE8B-4809-8CA8-F5259090557A}" type="slidenum">
              <a:rPr lang="en-US" smtClean="0"/>
              <a:t>‹#›</a:t>
            </a:fld>
            <a:endParaRPr lang="en-US"/>
          </a:p>
        </p:txBody>
      </p:sp>
    </p:spTree>
    <p:extLst>
      <p:ext uri="{BB962C8B-B14F-4D97-AF65-F5344CB8AC3E}">
        <p14:creationId xmlns:p14="http://schemas.microsoft.com/office/powerpoint/2010/main" val="4016830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DFE53B-34AE-4F07-BBF0-E9E2A24A9805}" type="datetimeFigureOut">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4A7CFB-AE8B-4809-8CA8-F5259090557A}" type="slidenum">
              <a:rPr lang="en-US" smtClean="0"/>
              <a:t>‹#›</a:t>
            </a:fld>
            <a:endParaRPr lang="en-US"/>
          </a:p>
        </p:txBody>
      </p:sp>
    </p:spTree>
    <p:extLst>
      <p:ext uri="{BB962C8B-B14F-4D97-AF65-F5344CB8AC3E}">
        <p14:creationId xmlns:p14="http://schemas.microsoft.com/office/powerpoint/2010/main" val="2275836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DFE53B-34AE-4F07-BBF0-E9E2A24A9805}" type="datetimeFigureOut">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4A7CFB-AE8B-4809-8CA8-F5259090557A}" type="slidenum">
              <a:rPr lang="en-US" smtClean="0"/>
              <a:t>‹#›</a:t>
            </a:fld>
            <a:endParaRPr lang="en-US"/>
          </a:p>
        </p:txBody>
      </p:sp>
    </p:spTree>
    <p:extLst>
      <p:ext uri="{BB962C8B-B14F-4D97-AF65-F5344CB8AC3E}">
        <p14:creationId xmlns:p14="http://schemas.microsoft.com/office/powerpoint/2010/main" val="3454302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DFE53B-34AE-4F07-BBF0-E9E2A24A9805}" type="datetimeFigureOut">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4A7CFB-AE8B-4809-8CA8-F5259090557A}" type="slidenum">
              <a:rPr lang="en-US" smtClean="0"/>
              <a:t>‹#›</a:t>
            </a:fld>
            <a:endParaRPr lang="en-US"/>
          </a:p>
        </p:txBody>
      </p:sp>
    </p:spTree>
    <p:extLst>
      <p:ext uri="{BB962C8B-B14F-4D97-AF65-F5344CB8AC3E}">
        <p14:creationId xmlns:p14="http://schemas.microsoft.com/office/powerpoint/2010/main" val="1323719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DFE53B-34AE-4F07-BBF0-E9E2A24A9805}" type="datetimeFigureOut">
              <a:rPr lang="en-US" smtClean="0"/>
              <a:t>6/19/2023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4A7CFB-AE8B-4809-8CA8-F5259090557A}" type="slidenum">
              <a:rPr lang="en-US" smtClean="0"/>
              <a:t>‹#›</a:t>
            </a:fld>
            <a:endParaRPr lang="en-US"/>
          </a:p>
        </p:txBody>
      </p:sp>
    </p:spTree>
    <p:extLst>
      <p:ext uri="{BB962C8B-B14F-4D97-AF65-F5344CB8AC3E}">
        <p14:creationId xmlns:p14="http://schemas.microsoft.com/office/powerpoint/2010/main" val="4200701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DFE53B-34AE-4F07-BBF0-E9E2A24A9805}" type="datetimeFigureOut">
              <a:rPr lang="en-US" smtClean="0"/>
              <a:t>6/19/2023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4A7CFB-AE8B-4809-8CA8-F5259090557A}" type="slidenum">
              <a:rPr lang="en-US" smtClean="0"/>
              <a:t>‹#›</a:t>
            </a:fld>
            <a:endParaRPr lang="en-US"/>
          </a:p>
        </p:txBody>
      </p:sp>
    </p:spTree>
    <p:extLst>
      <p:ext uri="{BB962C8B-B14F-4D97-AF65-F5344CB8AC3E}">
        <p14:creationId xmlns:p14="http://schemas.microsoft.com/office/powerpoint/2010/main" val="1673686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DFE53B-34AE-4F07-BBF0-E9E2A24A9805}" type="datetimeFigureOut">
              <a:rPr lang="en-US" smtClean="0"/>
              <a:t>6/19/2023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4A7CFB-AE8B-4809-8CA8-F5259090557A}" type="slidenum">
              <a:rPr lang="en-US" smtClean="0"/>
              <a:t>‹#›</a:t>
            </a:fld>
            <a:endParaRPr lang="en-US"/>
          </a:p>
        </p:txBody>
      </p:sp>
    </p:spTree>
    <p:extLst>
      <p:ext uri="{BB962C8B-B14F-4D97-AF65-F5344CB8AC3E}">
        <p14:creationId xmlns:p14="http://schemas.microsoft.com/office/powerpoint/2010/main" val="1397005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DFE53B-34AE-4F07-BBF0-E9E2A24A9805}" type="datetimeFigureOut">
              <a:rPr lang="en-US" smtClean="0"/>
              <a:t>6/19/2023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4A7CFB-AE8B-4809-8CA8-F5259090557A}" type="slidenum">
              <a:rPr lang="en-US" smtClean="0"/>
              <a:t>‹#›</a:t>
            </a:fld>
            <a:endParaRPr lang="en-US"/>
          </a:p>
        </p:txBody>
      </p:sp>
    </p:spTree>
    <p:extLst>
      <p:ext uri="{BB962C8B-B14F-4D97-AF65-F5344CB8AC3E}">
        <p14:creationId xmlns:p14="http://schemas.microsoft.com/office/powerpoint/2010/main" val="1366701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DFE53B-34AE-4F07-BBF0-E9E2A24A9805}" type="datetimeFigureOut">
              <a:rPr lang="en-US" smtClean="0"/>
              <a:t>6/19/2023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4A7CFB-AE8B-4809-8CA8-F5259090557A}" type="slidenum">
              <a:rPr lang="en-US" smtClean="0"/>
              <a:t>‹#›</a:t>
            </a:fld>
            <a:endParaRPr lang="en-US"/>
          </a:p>
        </p:txBody>
      </p:sp>
    </p:spTree>
    <p:extLst>
      <p:ext uri="{BB962C8B-B14F-4D97-AF65-F5344CB8AC3E}">
        <p14:creationId xmlns:p14="http://schemas.microsoft.com/office/powerpoint/2010/main" val="2148753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DFE53B-34AE-4F07-BBF0-E9E2A24A9805}" type="datetimeFigureOut">
              <a:rPr lang="en-US" smtClean="0"/>
              <a:t>6/19/2023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4A7CFB-AE8B-4809-8CA8-F5259090557A}" type="slidenum">
              <a:rPr lang="en-US" smtClean="0"/>
              <a:t>‹#›</a:t>
            </a:fld>
            <a:endParaRPr lang="en-US"/>
          </a:p>
        </p:txBody>
      </p:sp>
    </p:spTree>
    <p:extLst>
      <p:ext uri="{BB962C8B-B14F-4D97-AF65-F5344CB8AC3E}">
        <p14:creationId xmlns:p14="http://schemas.microsoft.com/office/powerpoint/2010/main" val="203839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DFE53B-34AE-4F07-BBF0-E9E2A24A9805}" type="datetimeFigureOut">
              <a:rPr lang="en-US" smtClean="0"/>
              <a:t>6/19/2023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4A7CFB-AE8B-4809-8CA8-F5259090557A}" type="slidenum">
              <a:rPr lang="en-US" smtClean="0"/>
              <a:t>‹#›</a:t>
            </a:fld>
            <a:endParaRPr lang="en-US"/>
          </a:p>
        </p:txBody>
      </p:sp>
    </p:spTree>
    <p:extLst>
      <p:ext uri="{BB962C8B-B14F-4D97-AF65-F5344CB8AC3E}">
        <p14:creationId xmlns:p14="http://schemas.microsoft.com/office/powerpoint/2010/main" val="2472401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89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284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820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726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639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362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716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185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950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611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944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920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316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304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17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586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780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366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804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647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075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301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94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890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700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555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516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723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5182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890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5934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048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915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598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834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657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221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0667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329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780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342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0383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0911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3452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65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3928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3727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3069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643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2812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9764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823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8968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1099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6985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3229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4873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731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6382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56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4319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4007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763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5173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979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4853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4677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6474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2880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146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1988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002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684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1904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359</TotalTime>
  <Words>1638</Words>
  <Application>Microsoft Office PowerPoint</Application>
  <PresentationFormat>On-screen Show (4:3)</PresentationFormat>
  <Paragraphs>125</Paragraphs>
  <Slides>77</Slides>
  <Notes>57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77</vt:i4>
      </vt:variant>
    </vt:vector>
  </HeadingPairs>
  <TitlesOfParts>
    <vt:vector size="84" baseType="lpstr">
      <vt:lpstr>-apple-system</vt:lpstr>
      <vt:lpstr>Architects Daughter</vt:lpstr>
      <vt:lpstr>Arial</vt:lpstr>
      <vt:lpstr>Calibri</vt:lpstr>
      <vt:lpstr>Calibri Light</vt:lpstr>
      <vt:lpstr>Papyrus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Vinas</dc:creator>
  <cp:lastModifiedBy>Dawn Vinas</cp:lastModifiedBy>
  <cp:revision>9</cp:revision>
  <dcterms:created xsi:type="dcterms:W3CDTF">2023-05-24T18:52:48Z</dcterms:created>
  <dcterms:modified xsi:type="dcterms:W3CDTF">2023-06-19T15:37:35Z</dcterms:modified>
</cp:coreProperties>
</file>