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6.xml" ContentType="application/vnd.openxmlformats-officedocument.presentationml.tags+xml"/>
  <Override PartName="/ppt/notesSlides/notesSlide47.xml" ContentType="application/vnd.openxmlformats-officedocument.presentationml.notesSlide+xml"/>
  <Override PartName="/ppt/tags/tag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8.xml" ContentType="application/vnd.openxmlformats-officedocument.presentationml.tags+xml"/>
  <Override PartName="/ppt/notesSlides/notesSlide50.xml" ContentType="application/vnd.openxmlformats-officedocument.presentationml.notesSlide+xml"/>
  <Override PartName="/ppt/tags/tag9.xml" ContentType="application/vnd.openxmlformats-officedocument.presentationml.tags+xml"/>
  <Override PartName="/ppt/notesSlides/notesSlide51.xml" ContentType="application/vnd.openxmlformats-officedocument.presentationml.notesSlide+xml"/>
  <Override PartName="/ppt/tags/tag10.xml" ContentType="application/vnd.openxmlformats-officedocument.presentationml.tags+xml"/>
  <Override PartName="/ppt/notesSlides/notesSlide52.xml" ContentType="application/vnd.openxmlformats-officedocument.presentationml.notesSlide+xml"/>
  <Override PartName="/ppt/tags/tag11.xml" ContentType="application/vnd.openxmlformats-officedocument.presentationml.tags+xml"/>
  <Override PartName="/ppt/notesSlides/notesSlide53.xml" ContentType="application/vnd.openxmlformats-officedocument.presentationml.notesSlide+xml"/>
  <Override PartName="/ppt/tags/tag1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3.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4.xml" ContentType="application/vnd.openxmlformats-officedocument.presentationml.tags+xml"/>
  <Override PartName="/ppt/notesSlides/notesSlide59.xml" ContentType="application/vnd.openxmlformats-officedocument.presentationml.notesSlide+xml"/>
  <Override PartName="/ppt/tags/tag15.xml" ContentType="application/vnd.openxmlformats-officedocument.presentationml.tags+xml"/>
  <Override PartName="/ppt/notesSlides/notesSlide60.xml" ContentType="application/vnd.openxmlformats-officedocument.presentationml.notesSlide+xml"/>
  <Override PartName="/ppt/tags/tag16.xml" ContentType="application/vnd.openxmlformats-officedocument.presentationml.tags+xml"/>
  <Override PartName="/ppt/notesSlides/notesSlide61.xml" ContentType="application/vnd.openxmlformats-officedocument.presentationml.notesSlide+xml"/>
  <Override PartName="/ppt/tags/tag17.xml" ContentType="application/vnd.openxmlformats-officedocument.presentationml.tags+xml"/>
  <Override PartName="/ppt/notesSlides/notesSlide62.xml" ContentType="application/vnd.openxmlformats-officedocument.presentationml.notesSlide+xml"/>
  <Override PartName="/ppt/tags/tag18.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19.xml" ContentType="application/vnd.openxmlformats-officedocument.presentationml.tags+xml"/>
  <Override PartName="/ppt/notesSlides/notesSlide65.xml" ContentType="application/vnd.openxmlformats-officedocument.presentationml.notesSlide+xml"/>
  <Override PartName="/ppt/tags/tag20.xml" ContentType="application/vnd.openxmlformats-officedocument.presentationml.tags+xml"/>
  <Override PartName="/ppt/notesSlides/notesSlide66.xml" ContentType="application/vnd.openxmlformats-officedocument.presentationml.notesSlide+xml"/>
  <Override PartName="/ppt/tags/tag21.xml" ContentType="application/vnd.openxmlformats-officedocument.presentationml.tags+xml"/>
  <Override PartName="/ppt/notesSlides/notesSlide67.xml" ContentType="application/vnd.openxmlformats-officedocument.presentationml.notesSlide+xml"/>
  <Override PartName="/ppt/tags/tag22.xml" ContentType="application/vnd.openxmlformats-officedocument.presentationml.tags+xml"/>
  <Override PartName="/ppt/notesSlides/notesSlide68.xml" ContentType="application/vnd.openxmlformats-officedocument.presentationml.notesSlide+xml"/>
  <Override PartName="/ppt/tags/tag23.xml" ContentType="application/vnd.openxmlformats-officedocument.presentationml.tags+xml"/>
  <Override PartName="/ppt/notesSlides/notesSlide69.xml" ContentType="application/vnd.openxmlformats-officedocument.presentationml.notesSlide+xml"/>
  <Override PartName="/ppt/tags/tag24.xml" ContentType="application/vnd.openxmlformats-officedocument.presentationml.tags+xml"/>
  <Override PartName="/ppt/notesSlides/notesSlide70.xml" ContentType="application/vnd.openxmlformats-officedocument.presentationml.notesSlide+xml"/>
  <Override PartName="/ppt/tags/tag25.xml" ContentType="application/vnd.openxmlformats-officedocument.presentationml.tags+xml"/>
  <Override PartName="/ppt/notesSlides/notesSlide71.xml" ContentType="application/vnd.openxmlformats-officedocument.presentationml.notesSlide+xml"/>
  <Override PartName="/ppt/tags/tag26.xml" ContentType="application/vnd.openxmlformats-officedocument.presentationml.tags+xml"/>
  <Override PartName="/ppt/notesSlides/notesSlide72.xml" ContentType="application/vnd.openxmlformats-officedocument.presentationml.notesSlide+xml"/>
  <Override PartName="/ppt/tags/tag27.xml" ContentType="application/vnd.openxmlformats-officedocument.presentationml.tags+xml"/>
  <Override PartName="/ppt/notesSlides/notesSlide73.xml" ContentType="application/vnd.openxmlformats-officedocument.presentationml.notesSlide+xml"/>
  <Override PartName="/ppt/tags/tag28.xml" ContentType="application/vnd.openxmlformats-officedocument.presentationml.tags+xml"/>
  <Override PartName="/ppt/notesSlides/notesSlide74.xml" ContentType="application/vnd.openxmlformats-officedocument.presentationml.notesSlide+xml"/>
  <Override PartName="/ppt/tags/tag29.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30.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31.xml" ContentType="application/vnd.openxmlformats-officedocument.presentationml.tags+xml"/>
  <Override PartName="/ppt/notesSlides/notesSlide81.xml" ContentType="application/vnd.openxmlformats-officedocument.presentationml.notesSlide+xml"/>
  <Override PartName="/ppt/tags/tag32.xml" ContentType="application/vnd.openxmlformats-officedocument.presentationml.tags+xml"/>
  <Override PartName="/ppt/notesSlides/notesSlide82.xml" ContentType="application/vnd.openxmlformats-officedocument.presentationml.notesSlide+xml"/>
  <Override PartName="/ppt/tags/tag33.xml" ContentType="application/vnd.openxmlformats-officedocument.presentationml.tags+xml"/>
  <Override PartName="/ppt/notesSlides/notesSlide83.xml" ContentType="application/vnd.openxmlformats-officedocument.presentationml.notesSlide+xml"/>
  <Override PartName="/ppt/tags/tag34.xml" ContentType="application/vnd.openxmlformats-officedocument.presentationml.tags+xml"/>
  <Override PartName="/ppt/notesSlides/notesSlide84.xml" ContentType="application/vnd.openxmlformats-officedocument.presentationml.notesSlide+xml"/>
  <Override PartName="/ppt/tags/tag35.xml" ContentType="application/vnd.openxmlformats-officedocument.presentationml.tags+xml"/>
  <Override PartName="/ppt/notesSlides/notesSlide85.xml" ContentType="application/vnd.openxmlformats-officedocument.presentationml.notesSlide+xml"/>
  <Override PartName="/ppt/tags/tag36.xml" ContentType="application/vnd.openxmlformats-officedocument.presentationml.tags+xml"/>
  <Override PartName="/ppt/notesSlides/notesSlide86.xml" ContentType="application/vnd.openxmlformats-officedocument.presentationml.notesSlide+xml"/>
  <Override PartName="/ppt/tags/tag37.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38.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39.xml" ContentType="application/vnd.openxmlformats-officedocument.presentationml.tag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40.xml" ContentType="application/vnd.openxmlformats-officedocument.presentationml.tags+xml"/>
  <Override PartName="/ppt/notesSlides/notesSlide96.xml" ContentType="application/vnd.openxmlformats-officedocument.presentationml.notesSlide+xml"/>
  <Override PartName="/ppt/tags/tag41.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3"/>
  </p:notesMasterIdLst>
  <p:sldIdLst>
    <p:sldId id="257" r:id="rId2"/>
    <p:sldId id="1237" r:id="rId3"/>
    <p:sldId id="336" r:id="rId4"/>
    <p:sldId id="270" r:id="rId5"/>
    <p:sldId id="271" r:id="rId6"/>
    <p:sldId id="272" r:id="rId7"/>
    <p:sldId id="1414" r:id="rId8"/>
    <p:sldId id="1415" r:id="rId9"/>
    <p:sldId id="275" r:id="rId10"/>
    <p:sldId id="276" r:id="rId11"/>
    <p:sldId id="277" r:id="rId12"/>
    <p:sldId id="278" r:id="rId13"/>
    <p:sldId id="279" r:id="rId14"/>
    <p:sldId id="280" r:id="rId15"/>
    <p:sldId id="1446" r:id="rId16"/>
    <p:sldId id="282" r:id="rId17"/>
    <p:sldId id="380" r:id="rId18"/>
    <p:sldId id="1659" r:id="rId19"/>
    <p:sldId id="1344" r:id="rId20"/>
    <p:sldId id="509" r:id="rId21"/>
    <p:sldId id="263" r:id="rId22"/>
    <p:sldId id="813" r:id="rId23"/>
    <p:sldId id="1345" r:id="rId24"/>
    <p:sldId id="1512" r:id="rId25"/>
    <p:sldId id="1872" r:id="rId26"/>
    <p:sldId id="679" r:id="rId27"/>
    <p:sldId id="628" r:id="rId28"/>
    <p:sldId id="1348" r:id="rId29"/>
    <p:sldId id="1873" r:id="rId30"/>
    <p:sldId id="262" r:id="rId31"/>
    <p:sldId id="1349" r:id="rId32"/>
    <p:sldId id="264" r:id="rId33"/>
    <p:sldId id="1874" r:id="rId34"/>
    <p:sldId id="266" r:id="rId35"/>
    <p:sldId id="267" r:id="rId36"/>
    <p:sldId id="268" r:id="rId37"/>
    <p:sldId id="791" r:id="rId38"/>
    <p:sldId id="1508" r:id="rId39"/>
    <p:sldId id="1120" r:id="rId40"/>
    <p:sldId id="287" r:id="rId41"/>
    <p:sldId id="1122" r:id="rId42"/>
    <p:sldId id="1123" r:id="rId43"/>
    <p:sldId id="292" r:id="rId44"/>
    <p:sldId id="1898" r:id="rId45"/>
    <p:sldId id="1789" r:id="rId46"/>
    <p:sldId id="445" r:id="rId47"/>
    <p:sldId id="800" r:id="rId48"/>
    <p:sldId id="1618" r:id="rId49"/>
    <p:sldId id="970" r:id="rId50"/>
    <p:sldId id="862" r:id="rId51"/>
    <p:sldId id="1410" r:id="rId52"/>
    <p:sldId id="1411" r:id="rId53"/>
    <p:sldId id="1421" r:id="rId54"/>
    <p:sldId id="1211" r:id="rId55"/>
    <p:sldId id="1212" r:id="rId56"/>
    <p:sldId id="963" r:id="rId57"/>
    <p:sldId id="1213" r:id="rId58"/>
    <p:sldId id="1214" r:id="rId59"/>
    <p:sldId id="1215" r:id="rId60"/>
    <p:sldId id="1216" r:id="rId61"/>
    <p:sldId id="1217" r:id="rId62"/>
    <p:sldId id="1933" r:id="rId63"/>
    <p:sldId id="2033" r:id="rId64"/>
    <p:sldId id="1254" r:id="rId65"/>
    <p:sldId id="419" r:id="rId66"/>
    <p:sldId id="351" r:id="rId67"/>
    <p:sldId id="416" r:id="rId68"/>
    <p:sldId id="394" r:id="rId69"/>
    <p:sldId id="352" r:id="rId70"/>
    <p:sldId id="353" r:id="rId71"/>
    <p:sldId id="1420" r:id="rId72"/>
    <p:sldId id="1940" r:id="rId73"/>
    <p:sldId id="2070" r:id="rId74"/>
    <p:sldId id="1256" r:id="rId75"/>
    <p:sldId id="356" r:id="rId76"/>
    <p:sldId id="421" r:id="rId77"/>
    <p:sldId id="399" r:id="rId78"/>
    <p:sldId id="357" r:id="rId79"/>
    <p:sldId id="423" r:id="rId80"/>
    <p:sldId id="400" r:id="rId81"/>
    <p:sldId id="424" r:id="rId82"/>
    <p:sldId id="358" r:id="rId83"/>
    <p:sldId id="425" r:id="rId84"/>
    <p:sldId id="401" r:id="rId85"/>
    <p:sldId id="1941" r:id="rId86"/>
    <p:sldId id="1218" r:id="rId87"/>
    <p:sldId id="1903" r:id="rId88"/>
    <p:sldId id="1585" r:id="rId89"/>
    <p:sldId id="1412" r:id="rId90"/>
    <p:sldId id="973" r:id="rId91"/>
    <p:sldId id="974" r:id="rId92"/>
    <p:sldId id="980" r:id="rId93"/>
    <p:sldId id="981" r:id="rId94"/>
    <p:sldId id="982" r:id="rId95"/>
    <p:sldId id="983" r:id="rId96"/>
    <p:sldId id="984" r:id="rId97"/>
    <p:sldId id="1905" r:id="rId98"/>
    <p:sldId id="1805" r:id="rId99"/>
    <p:sldId id="1899" r:id="rId100"/>
    <p:sldId id="306" r:id="rId101"/>
    <p:sldId id="1900" r:id="rId102"/>
    <p:sldId id="1901" r:id="rId103"/>
    <p:sldId id="1902" r:id="rId104"/>
    <p:sldId id="314" r:id="rId105"/>
    <p:sldId id="1906" r:id="rId106"/>
    <p:sldId id="1907" r:id="rId107"/>
    <p:sldId id="1908" r:id="rId108"/>
    <p:sldId id="323" r:id="rId109"/>
    <p:sldId id="324" r:id="rId110"/>
    <p:sldId id="1569" r:id="rId111"/>
    <p:sldId id="1939"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219" autoAdjust="0"/>
  </p:normalViewPr>
  <p:slideViewPr>
    <p:cSldViewPr snapToGrid="0">
      <p:cViewPr varScale="1">
        <p:scale>
          <a:sx n="41" d="100"/>
          <a:sy n="41" d="100"/>
        </p:scale>
        <p:origin x="544"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D2B208-747E-4A5A-B05C-392F913E9168}" type="datetimeFigureOut">
              <a:rPr lang="en-US" smtClean="0"/>
              <a:t>6/23/2023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FED98-B859-40E5-AD27-BEF9A53B2399}" type="slidenum">
              <a:rPr lang="en-US" smtClean="0"/>
              <a:t>‹#›</a:t>
            </a:fld>
            <a:endParaRPr lang="en-US"/>
          </a:p>
        </p:txBody>
      </p:sp>
    </p:spTree>
    <p:extLst>
      <p:ext uri="{BB962C8B-B14F-4D97-AF65-F5344CB8AC3E}">
        <p14:creationId xmlns:p14="http://schemas.microsoft.com/office/powerpoint/2010/main" val="270487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86.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100.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108.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96.xml.rels><?xml version="1.0" encoding="UTF-8" standalone="yes"?>
<Relationships xmlns="http://schemas.openxmlformats.org/package/2006/relationships"><Relationship Id="rId3" Type="http://schemas.openxmlformats.org/officeDocument/2006/relationships/slide" Target="../slides/slide109.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34CE70-55C6-4E46-82C9-94A40AE4AD8D}" type="slidenum">
              <a:rPr lang="en-US" smtClean="0"/>
              <a:t>1</a:t>
            </a:fld>
            <a:endParaRPr lang="en-US"/>
          </a:p>
        </p:txBody>
      </p:sp>
    </p:spTree>
    <p:extLst>
      <p:ext uri="{BB962C8B-B14F-4D97-AF65-F5344CB8AC3E}">
        <p14:creationId xmlns:p14="http://schemas.microsoft.com/office/powerpoint/2010/main" val="746996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0BD2C5C-0DA1-432A-15C2-6A72375B6BCA}"/>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D0EFF889-15C8-EB57-B298-F68F02BDD5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Slide Number Placeholder 3">
            <a:extLst>
              <a:ext uri="{FF2B5EF4-FFF2-40B4-BE49-F238E27FC236}">
                <a16:creationId xmlns:a16="http://schemas.microsoft.com/office/drawing/2014/main" id="{12551532-8778-5D88-DF40-930EE01AE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8486DE-3D60-40A5-A12E-4101C167D615}"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51ABDE7-DF74-16EA-44B5-8C0D97C861AD}"/>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7B940459-7498-B052-AFE9-08EEDD19F4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9700" name="Slide Number Placeholder 3">
            <a:extLst>
              <a:ext uri="{FF2B5EF4-FFF2-40B4-BE49-F238E27FC236}">
                <a16:creationId xmlns:a16="http://schemas.microsoft.com/office/drawing/2014/main" id="{9D0981A4-D566-9955-E56E-85244B3B00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C40B32-DA2D-45AB-B044-063E700D85D9}"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5C61E68-2B90-C659-19C9-D06661F4F44F}"/>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F1D54878-222E-9016-A446-C4FF8FB758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1748" name="Slide Number Placeholder 3">
            <a:extLst>
              <a:ext uri="{FF2B5EF4-FFF2-40B4-BE49-F238E27FC236}">
                <a16:creationId xmlns:a16="http://schemas.microsoft.com/office/drawing/2014/main" id="{CF2B55A5-F100-C825-11DD-70C9788CF4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533EFD-1ECD-46E3-BF85-607A4DF6D29F}"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DE9FC7A-8465-A3DF-363F-2174DBCE7883}"/>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E744012E-6D37-A63C-35DA-40E2F0814A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3796" name="Slide Number Placeholder 3">
            <a:extLst>
              <a:ext uri="{FF2B5EF4-FFF2-40B4-BE49-F238E27FC236}">
                <a16:creationId xmlns:a16="http://schemas.microsoft.com/office/drawing/2014/main" id="{34DD3A81-972A-62DF-8DC4-3A5C5BE48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ACCFAF-230B-492B-B5D5-F9C06B75095A}"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20C5AE7-19F0-E8BA-C0D0-0B76D72EF48D}"/>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434EFDA2-48DB-8246-67F4-A54AA9FA65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a:extLst>
              <a:ext uri="{FF2B5EF4-FFF2-40B4-BE49-F238E27FC236}">
                <a16:creationId xmlns:a16="http://schemas.microsoft.com/office/drawing/2014/main" id="{F3EDB09A-AD98-81A7-87E4-1CFE560050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DAFB9D-5EBD-410E-84DF-FBFA226E6C2E}"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77B901-94C5-DB25-05D1-70B48829CDE6}"/>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B4E865DF-26C8-24E4-E6B7-87D9B8B86C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9940" name="Slide Number Placeholder 3">
            <a:extLst>
              <a:ext uri="{FF2B5EF4-FFF2-40B4-BE49-F238E27FC236}">
                <a16:creationId xmlns:a16="http://schemas.microsoft.com/office/drawing/2014/main" id="{767B59DD-B2E8-90DD-AE82-C9BA4373BF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AC2557-A3B8-402D-A4F0-2BE4F69D547E}" type="slidenum">
              <a:rPr lang="en-US"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EA75D93-4A5B-494C-871B-6CCDA12E54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2E1F2A1-ED37-435D-BA84-3DD55868EB30}"/>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Have teachers discuss</a:t>
            </a:r>
          </a:p>
        </p:txBody>
      </p:sp>
      <p:sp>
        <p:nvSpPr>
          <p:cNvPr id="12292" name="Slide Number Placeholder 3">
            <a:extLst>
              <a:ext uri="{FF2B5EF4-FFF2-40B4-BE49-F238E27FC236}">
                <a16:creationId xmlns:a16="http://schemas.microsoft.com/office/drawing/2014/main" id="{2093DA99-2BBD-4125-8D86-6F73038D14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4225" indent="-300038">
              <a:defRPr>
                <a:solidFill>
                  <a:schemeClr val="tx1"/>
                </a:solidFill>
                <a:latin typeface="Arial" panose="020B0604020202020204" pitchFamily="34" charset="0"/>
              </a:defRPr>
            </a:lvl2pPr>
            <a:lvl3pPr marL="1206500" indent="-238125">
              <a:defRPr>
                <a:solidFill>
                  <a:schemeClr val="tx1"/>
                </a:solidFill>
                <a:latin typeface="Arial" panose="020B0604020202020204" pitchFamily="34" charset="0"/>
              </a:defRPr>
            </a:lvl3pPr>
            <a:lvl4pPr marL="1690688" indent="-238125">
              <a:defRPr>
                <a:solidFill>
                  <a:schemeClr val="tx1"/>
                </a:solidFill>
                <a:latin typeface="Arial" panose="020B0604020202020204" pitchFamily="34" charset="0"/>
              </a:defRPr>
            </a:lvl4pPr>
            <a:lvl5pPr marL="2174875" indent="-238125">
              <a:defRPr>
                <a:solidFill>
                  <a:schemeClr val="tx1"/>
                </a:solidFill>
                <a:latin typeface="Arial" panose="020B0604020202020204" pitchFamily="34" charset="0"/>
              </a:defRPr>
            </a:lvl5pPr>
            <a:lvl6pPr marL="2632075" indent="-238125" eaLnBrk="0" fontAlgn="base" hangingPunct="0">
              <a:spcBef>
                <a:spcPct val="0"/>
              </a:spcBef>
              <a:spcAft>
                <a:spcPct val="0"/>
              </a:spcAft>
              <a:defRPr>
                <a:solidFill>
                  <a:schemeClr val="tx1"/>
                </a:solidFill>
                <a:latin typeface="Arial" panose="020B0604020202020204" pitchFamily="34" charset="0"/>
              </a:defRPr>
            </a:lvl6pPr>
            <a:lvl7pPr marL="3089275" indent="-238125" eaLnBrk="0" fontAlgn="base" hangingPunct="0">
              <a:spcBef>
                <a:spcPct val="0"/>
              </a:spcBef>
              <a:spcAft>
                <a:spcPct val="0"/>
              </a:spcAft>
              <a:defRPr>
                <a:solidFill>
                  <a:schemeClr val="tx1"/>
                </a:solidFill>
                <a:latin typeface="Arial" panose="020B0604020202020204" pitchFamily="34" charset="0"/>
              </a:defRPr>
            </a:lvl7pPr>
            <a:lvl8pPr marL="3546475" indent="-238125" eaLnBrk="0" fontAlgn="base" hangingPunct="0">
              <a:spcBef>
                <a:spcPct val="0"/>
              </a:spcBef>
              <a:spcAft>
                <a:spcPct val="0"/>
              </a:spcAft>
              <a:defRPr>
                <a:solidFill>
                  <a:schemeClr val="tx1"/>
                </a:solidFill>
                <a:latin typeface="Arial" panose="020B0604020202020204" pitchFamily="34" charset="0"/>
              </a:defRPr>
            </a:lvl8pPr>
            <a:lvl9pPr marL="4003675" indent="-238125" eaLnBrk="0" fontAlgn="base" hangingPunct="0">
              <a:spcBef>
                <a:spcPct val="0"/>
              </a:spcBef>
              <a:spcAft>
                <a:spcPct val="0"/>
              </a:spcAft>
              <a:defRPr>
                <a:solidFill>
                  <a:schemeClr val="tx1"/>
                </a:solidFill>
                <a:latin typeface="Arial" panose="020B0604020202020204" pitchFamily="34" charset="0"/>
              </a:defRPr>
            </a:lvl9pPr>
          </a:lstStyle>
          <a:p>
            <a:fld id="{C4E8B1B9-BDDD-41CA-A71E-D5725F71B7BC}" type="slidenum">
              <a:rPr lang="en-US" altLang="en-US" smtClean="0">
                <a:latin typeface="Architects Daughter" panose="02000505000000020004" pitchFamily="2" charset="0"/>
                <a:ea typeface="ＭＳ Ｐゴシック" panose="020B0600070205080204" pitchFamily="34" charset="-128"/>
              </a:rPr>
              <a:pPr/>
              <a:t>17</a:t>
            </a:fld>
            <a:endParaRPr lang="en-US" altLang="en-US">
              <a:latin typeface="Architects Daughter" panose="02000505000000020004" pitchFamily="2" charset="0"/>
              <a:ea typeface="ＭＳ Ｐゴシック" panose="020B0600070205080204" pitchFamily="34" charset="-128"/>
            </a:endParaRPr>
          </a:p>
        </p:txBody>
      </p:sp>
    </p:spTree>
    <p:extLst>
      <p:ext uri="{BB962C8B-B14F-4D97-AF65-F5344CB8AC3E}">
        <p14:creationId xmlns:p14="http://schemas.microsoft.com/office/powerpoint/2010/main" val="434664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share my rule of the socks:</a:t>
            </a:r>
          </a:p>
          <a:p>
            <a:endParaRPr lang="en-US" dirty="0"/>
          </a:p>
          <a:p>
            <a:pPr marL="228600" indent="-228600">
              <a:buAutoNum type="arabicPeriod"/>
            </a:pPr>
            <a:r>
              <a:rPr lang="en-US" dirty="0"/>
              <a:t>They have never been on my feet</a:t>
            </a:r>
          </a:p>
          <a:p>
            <a:pPr marL="228600" indent="-228600">
              <a:buAutoNum type="arabicPeriod"/>
            </a:pPr>
            <a:r>
              <a:rPr lang="en-US" dirty="0"/>
              <a:t>They are not a souvenir of the workshop</a:t>
            </a:r>
          </a:p>
          <a:p>
            <a:pPr marL="228600" indent="-228600">
              <a:buAutoNum type="arabicPeriod"/>
            </a:pPr>
            <a:r>
              <a:rPr lang="en-US" dirty="0"/>
              <a:t>Put your cellphones away in the sock (model with your own)</a:t>
            </a:r>
          </a:p>
        </p:txBody>
      </p:sp>
      <p:sp>
        <p:nvSpPr>
          <p:cNvPr id="4" name="Slide Number Placeholder 3"/>
          <p:cNvSpPr>
            <a:spLocks noGrp="1"/>
          </p:cNvSpPr>
          <p:nvPr>
            <p:ph type="sldNum" sz="quarter" idx="5"/>
          </p:nvPr>
        </p:nvSpPr>
        <p:spPr/>
        <p:txBody>
          <a:bodyPr/>
          <a:lstStyle/>
          <a:p>
            <a:fld id="{0E34CE70-55C6-4E46-82C9-94A40AE4AD8D}" type="slidenum">
              <a:rPr lang="en-US" smtClean="0"/>
              <a:t>19</a:t>
            </a:fld>
            <a:endParaRPr lang="en-US"/>
          </a:p>
        </p:txBody>
      </p:sp>
    </p:spTree>
    <p:extLst>
      <p:ext uri="{BB962C8B-B14F-4D97-AF65-F5344CB8AC3E}">
        <p14:creationId xmlns:p14="http://schemas.microsoft.com/office/powerpoint/2010/main" val="1371860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49FA0E-920D-454F-ACBB-2FBA10868D26}" type="slidenum">
              <a:rPr lang="en-US" altLang="en-US" smtClean="0">
                <a:ea typeface="ＭＳ Ｐゴシック" panose="020B0600070205080204" pitchFamily="34" charset="-128"/>
              </a:rPr>
              <a:pPr>
                <a:spcBef>
                  <a:spcPct val="0"/>
                </a:spcBef>
              </a:pPr>
              <a:t>20</a:t>
            </a:fld>
            <a:endParaRPr lang="en-US" altLang="en-US">
              <a:ea typeface="ＭＳ Ｐゴシック" panose="020B0600070205080204" pitchFamily="34" charset="-128"/>
            </a:endParaRPr>
          </a:p>
        </p:txBody>
      </p:sp>
      <p:sp>
        <p:nvSpPr>
          <p:cNvPr id="14339" name="Rectangle 2"/>
          <p:cNvSpPr>
            <a:spLocks noGrp="1" noRot="1" noChangeAspect="1" noChangeArrowheads="1" noTextEdit="1"/>
          </p:cNvSpPr>
          <p:nvPr>
            <p:ph type="sldImg"/>
            <p:custDataLst>
              <p:tags r:id="rId1"/>
            </p:custDataLst>
          </p:nvPr>
        </p:nvSpPr>
        <p:spPr>
          <a:xfrm>
            <a:off x="1182688" y="698500"/>
            <a:ext cx="4645025" cy="3484563"/>
          </a:xfrm>
          <a:ln/>
        </p:spPr>
      </p:sp>
      <p:sp>
        <p:nvSpPr>
          <p:cNvPr id="14340" name="Rectangle 3"/>
          <p:cNvSpPr>
            <a:spLocks noGrp="1" noChangeArrowheads="1"/>
          </p:cNvSpPr>
          <p:nvPr>
            <p:ph type="body" idx="1"/>
          </p:nvPr>
        </p:nvSpPr>
        <p:spPr>
          <a:xfrm>
            <a:off x="936344" y="4415790"/>
            <a:ext cx="5137714" cy="41817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If you provide teachers notebooks, use the next two slides.  If not, delete.</a:t>
            </a:r>
          </a:p>
        </p:txBody>
      </p:sp>
    </p:spTree>
    <p:extLst>
      <p:ext uri="{BB962C8B-B14F-4D97-AF65-F5344CB8AC3E}">
        <p14:creationId xmlns:p14="http://schemas.microsoft.com/office/powerpoint/2010/main" val="1793282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2</a:t>
            </a:fld>
            <a:endParaRPr lang="en-US"/>
          </a:p>
        </p:txBody>
      </p:sp>
    </p:spTree>
    <p:extLst>
      <p:ext uri="{BB962C8B-B14F-4D97-AF65-F5344CB8AC3E}">
        <p14:creationId xmlns:p14="http://schemas.microsoft.com/office/powerpoint/2010/main" val="3965671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0007" indent="-296033">
              <a:spcBef>
                <a:spcPct val="30000"/>
              </a:spcBef>
              <a:defRPr sz="1200">
                <a:solidFill>
                  <a:schemeClr val="tx1"/>
                </a:solidFill>
                <a:latin typeface="Arial" panose="020B0604020202020204" pitchFamily="34" charset="0"/>
              </a:defRPr>
            </a:lvl2pPr>
            <a:lvl3pPr marL="1185747" indent="-236179">
              <a:spcBef>
                <a:spcPct val="30000"/>
              </a:spcBef>
              <a:defRPr sz="1200">
                <a:solidFill>
                  <a:schemeClr val="tx1"/>
                </a:solidFill>
                <a:latin typeface="Arial" panose="020B0604020202020204" pitchFamily="34" charset="0"/>
              </a:defRPr>
            </a:lvl3pPr>
            <a:lvl4pPr marL="1661340" indent="-236179">
              <a:spcBef>
                <a:spcPct val="30000"/>
              </a:spcBef>
              <a:defRPr sz="1200">
                <a:solidFill>
                  <a:schemeClr val="tx1"/>
                </a:solidFill>
                <a:latin typeface="Arial" panose="020B0604020202020204" pitchFamily="34" charset="0"/>
              </a:defRPr>
            </a:lvl4pPr>
            <a:lvl5pPr marL="2135315" indent="-236179">
              <a:spcBef>
                <a:spcPct val="30000"/>
              </a:spcBef>
              <a:defRPr sz="1200">
                <a:solidFill>
                  <a:schemeClr val="tx1"/>
                </a:solidFill>
                <a:latin typeface="Arial" panose="020B0604020202020204" pitchFamily="34" charset="0"/>
              </a:defRPr>
            </a:lvl5pPr>
            <a:lvl6pPr marL="2601201" indent="-236179" eaLnBrk="0" fontAlgn="base" hangingPunct="0">
              <a:spcBef>
                <a:spcPct val="30000"/>
              </a:spcBef>
              <a:spcAft>
                <a:spcPct val="0"/>
              </a:spcAft>
              <a:defRPr sz="1200">
                <a:solidFill>
                  <a:schemeClr val="tx1"/>
                </a:solidFill>
                <a:latin typeface="Arial" panose="020B0604020202020204" pitchFamily="34" charset="0"/>
              </a:defRPr>
            </a:lvl6pPr>
            <a:lvl7pPr marL="3067088" indent="-236179" eaLnBrk="0" fontAlgn="base" hangingPunct="0">
              <a:spcBef>
                <a:spcPct val="30000"/>
              </a:spcBef>
              <a:spcAft>
                <a:spcPct val="0"/>
              </a:spcAft>
              <a:defRPr sz="1200">
                <a:solidFill>
                  <a:schemeClr val="tx1"/>
                </a:solidFill>
                <a:latin typeface="Arial" panose="020B0604020202020204" pitchFamily="34" charset="0"/>
              </a:defRPr>
            </a:lvl7pPr>
            <a:lvl8pPr marL="3532975" indent="-236179" eaLnBrk="0" fontAlgn="base" hangingPunct="0">
              <a:spcBef>
                <a:spcPct val="30000"/>
              </a:spcBef>
              <a:spcAft>
                <a:spcPct val="0"/>
              </a:spcAft>
              <a:defRPr sz="1200">
                <a:solidFill>
                  <a:schemeClr val="tx1"/>
                </a:solidFill>
                <a:latin typeface="Arial" panose="020B0604020202020204" pitchFamily="34" charset="0"/>
              </a:defRPr>
            </a:lvl8pPr>
            <a:lvl9pPr marL="3998862" indent="-23617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A315471-B1A9-4BFF-8320-B8CDB6A17C41}" type="slidenum">
              <a:rPr lang="en-US" altLang="en-US" smtClean="0">
                <a:latin typeface="Architects Daughter" panose="02000505000000020004" pitchFamily="2" charset="0"/>
                <a:ea typeface="ＭＳ Ｐゴシック" panose="020B0600070205080204" pitchFamily="34" charset="-128"/>
              </a:rPr>
              <a:pPr>
                <a:spcBef>
                  <a:spcPct val="0"/>
                </a:spcBef>
              </a:pPr>
              <a:t>21</a:t>
            </a:fld>
            <a:endParaRPr lang="en-US" altLang="en-US">
              <a:latin typeface="Architects Daughter" panose="02000505000000020004" pitchFamily="2" charset="0"/>
              <a:ea typeface="ＭＳ Ｐゴシック" panose="020B0600070205080204" pitchFamily="34" charset="-128"/>
            </a:endParaRPr>
          </a:p>
        </p:txBody>
      </p:sp>
      <p:sp>
        <p:nvSpPr>
          <p:cNvPr id="16387" name="Rectangle 7"/>
          <p:cNvSpPr txBox="1">
            <a:spLocks noGrp="1" noChangeArrowheads="1"/>
          </p:cNvSpPr>
          <p:nvPr/>
        </p:nvSpPr>
        <p:spPr bwMode="auto">
          <a:xfrm>
            <a:off x="4060190" y="8978451"/>
            <a:ext cx="3105997" cy="47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42" tIns="48372" rIns="96742" bIns="48372"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12B86C8-5D91-4DEA-B22E-940F8E7177D8}" type="slidenum">
              <a:rPr lang="en-US" altLang="en-US">
                <a:latin typeface="Times New Roman" panose="02020603050405020304" pitchFamily="18" charset="0"/>
                <a:cs typeface="Times New Roman" panose="02020603050405020304" pitchFamily="18" charset="0"/>
              </a:rPr>
              <a:pPr algn="r" eaLnBrk="1" hangingPunct="1">
                <a:spcBef>
                  <a:spcPct val="0"/>
                </a:spcBef>
              </a:pPr>
              <a:t>21</a:t>
            </a:fld>
            <a:endParaRPr lang="en-US" altLang="en-US">
              <a:latin typeface="Times New Roman" panose="02020603050405020304" pitchFamily="18" charset="0"/>
              <a:cs typeface="Times New Roman" panose="02020603050405020304" pitchFamily="18" charset="0"/>
            </a:endParaRPr>
          </a:p>
        </p:txBody>
      </p:sp>
      <p:sp>
        <p:nvSpPr>
          <p:cNvPr id="16388" name="Rectangle 2"/>
          <p:cNvSpPr>
            <a:spLocks noGrp="1" noRot="1" noChangeAspect="1" noChangeArrowheads="1" noTextEdit="1"/>
          </p:cNvSpPr>
          <p:nvPr>
            <p:ph type="sldImg"/>
          </p:nvPr>
        </p:nvSpPr>
        <p:spPr>
          <a:xfrm>
            <a:off x="1220788" y="709613"/>
            <a:ext cx="4725987" cy="3543300"/>
          </a:xfrm>
          <a:ln/>
        </p:spPr>
      </p:sp>
      <p:sp>
        <p:nvSpPr>
          <p:cNvPr id="16389" name="Rectangle 3"/>
          <p:cNvSpPr>
            <a:spLocks noGrp="1" noChangeArrowheads="1"/>
          </p:cNvSpPr>
          <p:nvPr>
            <p:ph type="body" idx="1"/>
          </p:nvPr>
        </p:nvSpPr>
        <p:spPr>
          <a:xfrm>
            <a:off x="957439" y="4490033"/>
            <a:ext cx="5251309" cy="42511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42" tIns="48372" rIns="96742" bIns="48372"/>
          <a:lstStyle/>
          <a:p>
            <a:pPr eaLnBrk="1" hangingPunct="1"/>
            <a:r>
              <a:rPr lang="en-US" altLang="en-US" dirty="0">
                <a:ea typeface="ＭＳ Ｐゴシック" panose="020B0600070205080204" pitchFamily="34" charset="-128"/>
              </a:rPr>
              <a:t>If you want to use a TOC</a:t>
            </a:r>
          </a:p>
        </p:txBody>
      </p:sp>
    </p:spTree>
    <p:extLst>
      <p:ext uri="{BB962C8B-B14F-4D97-AF65-F5344CB8AC3E}">
        <p14:creationId xmlns:p14="http://schemas.microsoft.com/office/powerpoint/2010/main" val="67757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lesson for the beginning of the year! Use within the first week if possible. </a:t>
            </a:r>
          </a:p>
          <a:p>
            <a:r>
              <a:rPr lang="en-US" dirty="0"/>
              <a:t>Let them know they all have a subscription to Social Studies Success and to reach out to me via the website if they do not yet have access.</a:t>
            </a:r>
          </a:p>
        </p:txBody>
      </p:sp>
      <p:sp>
        <p:nvSpPr>
          <p:cNvPr id="4" name="Slide Number Placeholder 3"/>
          <p:cNvSpPr>
            <a:spLocks noGrp="1"/>
          </p:cNvSpPr>
          <p:nvPr>
            <p:ph type="sldNum" sz="quarter" idx="5"/>
          </p:nvPr>
        </p:nvSpPr>
        <p:spPr/>
        <p:txBody>
          <a:bodyPr/>
          <a:lstStyle/>
          <a:p>
            <a:fld id="{0E34CE70-55C6-4E46-82C9-94A40AE4AD8D}" type="slidenum">
              <a:rPr lang="en-US" smtClean="0"/>
              <a:t>22</a:t>
            </a:fld>
            <a:endParaRPr lang="en-US"/>
          </a:p>
        </p:txBody>
      </p:sp>
    </p:spTree>
    <p:extLst>
      <p:ext uri="{BB962C8B-B14F-4D97-AF65-F5344CB8AC3E}">
        <p14:creationId xmlns:p14="http://schemas.microsoft.com/office/powerpoint/2010/main" val="971644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is a dog and pony show as you will be modeling as many different strategies as you can.  The lesson in their own classroom will be much simpler. </a:t>
            </a:r>
          </a:p>
        </p:txBody>
      </p:sp>
      <p:sp>
        <p:nvSpPr>
          <p:cNvPr id="4" name="Slide Number Placeholder 3"/>
          <p:cNvSpPr>
            <a:spLocks noGrp="1"/>
          </p:cNvSpPr>
          <p:nvPr>
            <p:ph type="sldNum" sz="quarter" idx="5"/>
          </p:nvPr>
        </p:nvSpPr>
        <p:spPr/>
        <p:txBody>
          <a:bodyPr/>
          <a:lstStyle/>
          <a:p>
            <a:fld id="{0E34CE70-55C6-4E46-82C9-94A40AE4AD8D}" type="slidenum">
              <a:rPr lang="en-US" smtClean="0"/>
              <a:t>23</a:t>
            </a:fld>
            <a:endParaRPr lang="en-US"/>
          </a:p>
        </p:txBody>
      </p:sp>
    </p:spTree>
    <p:extLst>
      <p:ext uri="{BB962C8B-B14F-4D97-AF65-F5344CB8AC3E}">
        <p14:creationId xmlns:p14="http://schemas.microsoft.com/office/powerpoint/2010/main" val="2344402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a:t>
            </a:r>
          </a:p>
        </p:txBody>
      </p:sp>
      <p:sp>
        <p:nvSpPr>
          <p:cNvPr id="4" name="Slide Number Placeholder 3"/>
          <p:cNvSpPr>
            <a:spLocks noGrp="1"/>
          </p:cNvSpPr>
          <p:nvPr>
            <p:ph type="sldNum" sz="quarter" idx="10"/>
          </p:nvPr>
        </p:nvSpPr>
        <p:spPr/>
        <p:txBody>
          <a:bodyPr/>
          <a:lstStyle/>
          <a:p>
            <a:fld id="{C9D13ADE-F1C8-451D-9C97-BA9FC71A1C14}" type="slidenum">
              <a:rPr lang="en-US" smtClean="0"/>
              <a:t>24</a:t>
            </a:fld>
            <a:endParaRPr lang="en-US"/>
          </a:p>
        </p:txBody>
      </p:sp>
    </p:spTree>
    <p:extLst>
      <p:ext uri="{BB962C8B-B14F-4D97-AF65-F5344CB8AC3E}">
        <p14:creationId xmlns:p14="http://schemas.microsoft.com/office/powerpoint/2010/main" val="539397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 – this is the skill the students will be using in the lesson.</a:t>
            </a:r>
          </a:p>
        </p:txBody>
      </p:sp>
      <p:sp>
        <p:nvSpPr>
          <p:cNvPr id="4" name="Slide Number Placeholder 3"/>
          <p:cNvSpPr>
            <a:spLocks noGrp="1"/>
          </p:cNvSpPr>
          <p:nvPr>
            <p:ph type="sldNum" sz="quarter" idx="10"/>
          </p:nvPr>
        </p:nvSpPr>
        <p:spPr/>
        <p:txBody>
          <a:bodyPr/>
          <a:lstStyle/>
          <a:p>
            <a:fld id="{3E62F959-6346-4B6F-8AC9-64791AC70D9D}" type="slidenum">
              <a:rPr lang="en-US" smtClean="0"/>
              <a:t>25</a:t>
            </a:fld>
            <a:endParaRPr lang="en-US"/>
          </a:p>
        </p:txBody>
      </p:sp>
    </p:spTree>
    <p:extLst>
      <p:ext uri="{BB962C8B-B14F-4D97-AF65-F5344CB8AC3E}">
        <p14:creationId xmlns:p14="http://schemas.microsoft.com/office/powerpoint/2010/main" val="2720679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essential question</a:t>
            </a:r>
          </a:p>
        </p:txBody>
      </p:sp>
      <p:sp>
        <p:nvSpPr>
          <p:cNvPr id="4" name="Slide Number Placeholder 3"/>
          <p:cNvSpPr>
            <a:spLocks noGrp="1"/>
          </p:cNvSpPr>
          <p:nvPr>
            <p:ph type="sldNum" sz="quarter" idx="5"/>
          </p:nvPr>
        </p:nvSpPr>
        <p:spPr/>
        <p:txBody>
          <a:bodyPr/>
          <a:lstStyle/>
          <a:p>
            <a:fld id="{0E34CE70-55C6-4E46-82C9-94A40AE4AD8D}" type="slidenum">
              <a:rPr lang="en-US" smtClean="0"/>
              <a:t>26</a:t>
            </a:fld>
            <a:endParaRPr lang="en-US"/>
          </a:p>
        </p:txBody>
      </p:sp>
    </p:spTree>
    <p:extLst>
      <p:ext uri="{BB962C8B-B14F-4D97-AF65-F5344CB8AC3E}">
        <p14:creationId xmlns:p14="http://schemas.microsoft.com/office/powerpoint/2010/main" val="3569221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preview question – have them put into their ISN.</a:t>
            </a:r>
          </a:p>
        </p:txBody>
      </p:sp>
      <p:sp>
        <p:nvSpPr>
          <p:cNvPr id="4" name="Slide Number Placeholder 3"/>
          <p:cNvSpPr>
            <a:spLocks noGrp="1"/>
          </p:cNvSpPr>
          <p:nvPr>
            <p:ph type="sldNum" sz="quarter" idx="10"/>
          </p:nvPr>
        </p:nvSpPr>
        <p:spPr/>
        <p:txBody>
          <a:bodyPr/>
          <a:lstStyle/>
          <a:p>
            <a:fld id="{BD7151E9-E434-4549-BB4C-83AF1CFEA73F}" type="slidenum">
              <a:rPr lang="en-US" smtClean="0"/>
              <a:t>27</a:t>
            </a:fld>
            <a:endParaRPr lang="en-US"/>
          </a:p>
        </p:txBody>
      </p:sp>
    </p:spTree>
    <p:extLst>
      <p:ext uri="{BB962C8B-B14F-4D97-AF65-F5344CB8AC3E}">
        <p14:creationId xmlns:p14="http://schemas.microsoft.com/office/powerpoint/2010/main" val="1725704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vocabulary terms we are going to learn</a:t>
            </a:r>
          </a:p>
        </p:txBody>
      </p:sp>
      <p:sp>
        <p:nvSpPr>
          <p:cNvPr id="4" name="Slide Number Placeholder 3"/>
          <p:cNvSpPr>
            <a:spLocks noGrp="1"/>
          </p:cNvSpPr>
          <p:nvPr>
            <p:ph type="sldNum" sz="quarter" idx="5"/>
          </p:nvPr>
        </p:nvSpPr>
        <p:spPr/>
        <p:txBody>
          <a:bodyPr/>
          <a:lstStyle/>
          <a:p>
            <a:fld id="{0E34CE70-55C6-4E46-82C9-94A40AE4AD8D}" type="slidenum">
              <a:rPr lang="en-US" smtClean="0"/>
              <a:t>28</a:t>
            </a:fld>
            <a:endParaRPr lang="en-US"/>
          </a:p>
        </p:txBody>
      </p:sp>
    </p:spTree>
    <p:extLst>
      <p:ext uri="{BB962C8B-B14F-4D97-AF65-F5344CB8AC3E}">
        <p14:creationId xmlns:p14="http://schemas.microsoft.com/office/powerpoint/2010/main" val="2250814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Pass out Predict This</a:t>
            </a:r>
          </a:p>
          <a:p>
            <a:endParaRPr lang="en-US" dirty="0"/>
          </a:p>
          <a:p>
            <a:endParaRPr lang="en-US" dirty="0"/>
          </a:p>
          <a:p>
            <a:r>
              <a:rPr lang="en-US" dirty="0"/>
              <a:t>Give each teacher one of these and place them with a partner.  Have them all come up to the word wall and discuss with their partner to see what they think the correct answer is.  </a:t>
            </a:r>
          </a:p>
        </p:txBody>
      </p:sp>
      <p:sp>
        <p:nvSpPr>
          <p:cNvPr id="4" name="Slide Number Placeholder 3"/>
          <p:cNvSpPr>
            <a:spLocks noGrp="1"/>
          </p:cNvSpPr>
          <p:nvPr>
            <p:ph type="sldNum" sz="quarter" idx="10"/>
          </p:nvPr>
        </p:nvSpPr>
        <p:spPr/>
        <p:txBody>
          <a:bodyPr/>
          <a:lstStyle/>
          <a:p>
            <a:fld id="{3E3308B3-0338-4F41-8CC7-9816BDB7F743}" type="slidenum">
              <a:rPr lang="en-US" smtClean="0"/>
              <a:t>29</a:t>
            </a:fld>
            <a:endParaRPr lang="en-US"/>
          </a:p>
        </p:txBody>
      </p:sp>
    </p:spTree>
    <p:extLst>
      <p:ext uri="{BB962C8B-B14F-4D97-AF65-F5344CB8AC3E}">
        <p14:creationId xmlns:p14="http://schemas.microsoft.com/office/powerpoint/2010/main" val="1395382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following slides to debrief the answers</a:t>
            </a:r>
          </a:p>
        </p:txBody>
      </p:sp>
      <p:sp>
        <p:nvSpPr>
          <p:cNvPr id="4" name="Slide Number Placeholder 3"/>
          <p:cNvSpPr>
            <a:spLocks noGrp="1"/>
          </p:cNvSpPr>
          <p:nvPr>
            <p:ph type="sldNum" sz="quarter" idx="5"/>
          </p:nvPr>
        </p:nvSpPr>
        <p:spPr/>
        <p:txBody>
          <a:bodyPr/>
          <a:lstStyle/>
          <a:p>
            <a:fld id="{0E34CE70-55C6-4E46-82C9-94A40AE4AD8D}" type="slidenum">
              <a:rPr lang="en-US" smtClean="0"/>
              <a:t>30</a:t>
            </a:fld>
            <a:endParaRPr lang="en-US"/>
          </a:p>
        </p:txBody>
      </p:sp>
    </p:spTree>
    <p:extLst>
      <p:ext uri="{BB962C8B-B14F-4D97-AF65-F5344CB8AC3E}">
        <p14:creationId xmlns:p14="http://schemas.microsoft.com/office/powerpoint/2010/main" val="382946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Introduce yourself</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5304" indent="-312945">
              <a:defRPr>
                <a:solidFill>
                  <a:schemeClr val="tx1"/>
                </a:solidFill>
                <a:latin typeface="Arial" panose="020B0604020202020204" pitchFamily="34" charset="0"/>
              </a:defRPr>
            </a:lvl2pPr>
            <a:lvl3pPr marL="1253428" indent="-250357">
              <a:defRPr>
                <a:solidFill>
                  <a:schemeClr val="tx1"/>
                </a:solidFill>
                <a:latin typeface="Arial" panose="020B0604020202020204" pitchFamily="34" charset="0"/>
              </a:defRPr>
            </a:lvl3pPr>
            <a:lvl4pPr marL="1755786" indent="-250357">
              <a:defRPr>
                <a:solidFill>
                  <a:schemeClr val="tx1"/>
                </a:solidFill>
                <a:latin typeface="Arial" panose="020B0604020202020204" pitchFamily="34" charset="0"/>
              </a:defRPr>
            </a:lvl4pPr>
            <a:lvl5pPr marL="2258147" indent="-250357">
              <a:defRPr>
                <a:solidFill>
                  <a:schemeClr val="tx1"/>
                </a:solidFill>
                <a:latin typeface="Arial" panose="020B0604020202020204" pitchFamily="34" charset="0"/>
              </a:defRPr>
            </a:lvl5pPr>
            <a:lvl6pPr marL="2732505" indent="-250357" eaLnBrk="0" fontAlgn="base" hangingPunct="0">
              <a:spcBef>
                <a:spcPct val="0"/>
              </a:spcBef>
              <a:spcAft>
                <a:spcPct val="0"/>
              </a:spcAft>
              <a:defRPr>
                <a:solidFill>
                  <a:schemeClr val="tx1"/>
                </a:solidFill>
                <a:latin typeface="Arial" panose="020B0604020202020204" pitchFamily="34" charset="0"/>
              </a:defRPr>
            </a:lvl6pPr>
            <a:lvl7pPr marL="3206863" indent="-250357" eaLnBrk="0" fontAlgn="base" hangingPunct="0">
              <a:spcBef>
                <a:spcPct val="0"/>
              </a:spcBef>
              <a:spcAft>
                <a:spcPct val="0"/>
              </a:spcAft>
              <a:defRPr>
                <a:solidFill>
                  <a:schemeClr val="tx1"/>
                </a:solidFill>
                <a:latin typeface="Arial" panose="020B0604020202020204" pitchFamily="34" charset="0"/>
              </a:defRPr>
            </a:lvl7pPr>
            <a:lvl8pPr marL="3681223" indent="-250357" eaLnBrk="0" fontAlgn="base" hangingPunct="0">
              <a:spcBef>
                <a:spcPct val="0"/>
              </a:spcBef>
              <a:spcAft>
                <a:spcPct val="0"/>
              </a:spcAft>
              <a:defRPr>
                <a:solidFill>
                  <a:schemeClr val="tx1"/>
                </a:solidFill>
                <a:latin typeface="Arial" panose="020B0604020202020204" pitchFamily="34" charset="0"/>
              </a:defRPr>
            </a:lvl8pPr>
            <a:lvl9pPr marL="4155582" indent="-250357" eaLnBrk="0" fontAlgn="base" hangingPunct="0">
              <a:spcBef>
                <a:spcPct val="0"/>
              </a:spcBef>
              <a:spcAft>
                <a:spcPct val="0"/>
              </a:spcAft>
              <a:defRPr>
                <a:solidFill>
                  <a:schemeClr val="tx1"/>
                </a:solidFill>
                <a:latin typeface="Arial" panose="020B0604020202020204" pitchFamily="34" charset="0"/>
              </a:defRPr>
            </a:lvl9pPr>
          </a:lstStyle>
          <a:p>
            <a:fld id="{800C877C-5733-45C9-9B56-D0F4968C073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3571058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pass out your own artifacts in an envelope.  In their groups, have them examine the artifacts to see if they can answer any of thee questions. </a:t>
            </a:r>
          </a:p>
        </p:txBody>
      </p:sp>
      <p:sp>
        <p:nvSpPr>
          <p:cNvPr id="4" name="Slide Number Placeholder 3"/>
          <p:cNvSpPr>
            <a:spLocks noGrp="1"/>
          </p:cNvSpPr>
          <p:nvPr>
            <p:ph type="sldNum" sz="quarter" idx="5"/>
          </p:nvPr>
        </p:nvSpPr>
        <p:spPr/>
        <p:txBody>
          <a:bodyPr/>
          <a:lstStyle/>
          <a:p>
            <a:fld id="{0E34CE70-55C6-4E46-82C9-94A40AE4AD8D}" type="slidenum">
              <a:rPr lang="en-US" smtClean="0"/>
              <a:t>38</a:t>
            </a:fld>
            <a:endParaRPr lang="en-US"/>
          </a:p>
        </p:txBody>
      </p:sp>
    </p:spTree>
    <p:extLst>
      <p:ext uri="{BB962C8B-B14F-4D97-AF65-F5344CB8AC3E}">
        <p14:creationId xmlns:p14="http://schemas.microsoft.com/office/powerpoint/2010/main" val="1874378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discuss or have them add to their ISN under the other preview. </a:t>
            </a:r>
          </a:p>
        </p:txBody>
      </p:sp>
      <p:sp>
        <p:nvSpPr>
          <p:cNvPr id="4" name="Slide Number Placeholder 3"/>
          <p:cNvSpPr>
            <a:spLocks noGrp="1"/>
          </p:cNvSpPr>
          <p:nvPr>
            <p:ph type="sldNum" sz="quarter" idx="5"/>
          </p:nvPr>
        </p:nvSpPr>
        <p:spPr/>
        <p:txBody>
          <a:bodyPr/>
          <a:lstStyle/>
          <a:p>
            <a:fld id="{0E34CE70-55C6-4E46-82C9-94A40AE4AD8D}" type="slidenum">
              <a:rPr lang="en-US" smtClean="0"/>
              <a:t>39</a:t>
            </a:fld>
            <a:endParaRPr lang="en-US"/>
          </a:p>
        </p:txBody>
      </p:sp>
    </p:spTree>
    <p:extLst>
      <p:ext uri="{BB962C8B-B14F-4D97-AF65-F5344CB8AC3E}">
        <p14:creationId xmlns:p14="http://schemas.microsoft.com/office/powerpoint/2010/main" val="3187209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first page of the reading.  Follow the directions on the slide.</a:t>
            </a:r>
          </a:p>
        </p:txBody>
      </p:sp>
      <p:sp>
        <p:nvSpPr>
          <p:cNvPr id="4" name="Slide Number Placeholder 3"/>
          <p:cNvSpPr>
            <a:spLocks noGrp="1"/>
          </p:cNvSpPr>
          <p:nvPr>
            <p:ph type="sldNum" sz="quarter" idx="5"/>
          </p:nvPr>
        </p:nvSpPr>
        <p:spPr/>
        <p:txBody>
          <a:bodyPr/>
          <a:lstStyle/>
          <a:p>
            <a:fld id="{0E34CE70-55C6-4E46-82C9-94A40AE4AD8D}" type="slidenum">
              <a:rPr lang="en-US" smtClean="0"/>
              <a:t>40</a:t>
            </a:fld>
            <a:endParaRPr lang="en-US"/>
          </a:p>
        </p:txBody>
      </p:sp>
    </p:spTree>
    <p:extLst>
      <p:ext uri="{BB962C8B-B14F-4D97-AF65-F5344CB8AC3E}">
        <p14:creationId xmlns:p14="http://schemas.microsoft.com/office/powerpoint/2010/main" val="3022149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41</a:t>
            </a:fld>
            <a:endParaRPr lang="en-US"/>
          </a:p>
        </p:txBody>
      </p:sp>
    </p:spTree>
    <p:extLst>
      <p:ext uri="{BB962C8B-B14F-4D97-AF65-F5344CB8AC3E}">
        <p14:creationId xmlns:p14="http://schemas.microsoft.com/office/powerpoint/2010/main" val="281322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Doodle Notes and just do for about 5 minutes. Glue into ISN</a:t>
            </a:r>
          </a:p>
        </p:txBody>
      </p:sp>
      <p:sp>
        <p:nvSpPr>
          <p:cNvPr id="4" name="Slide Number Placeholder 3"/>
          <p:cNvSpPr>
            <a:spLocks noGrp="1"/>
          </p:cNvSpPr>
          <p:nvPr>
            <p:ph type="sldNum" sz="quarter" idx="5"/>
          </p:nvPr>
        </p:nvSpPr>
        <p:spPr/>
        <p:txBody>
          <a:bodyPr/>
          <a:lstStyle/>
          <a:p>
            <a:fld id="{0E34CE70-55C6-4E46-82C9-94A40AE4AD8D}" type="slidenum">
              <a:rPr lang="en-US" smtClean="0"/>
              <a:t>42</a:t>
            </a:fld>
            <a:endParaRPr lang="en-US"/>
          </a:p>
        </p:txBody>
      </p:sp>
    </p:spTree>
    <p:extLst>
      <p:ext uri="{BB962C8B-B14F-4D97-AF65-F5344CB8AC3E}">
        <p14:creationId xmlns:p14="http://schemas.microsoft.com/office/powerpoint/2010/main" val="4031925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spectrum and have them read and discuss. Write their top 3 responses into their interactive student notebook with an explanation. </a:t>
            </a:r>
          </a:p>
        </p:txBody>
      </p:sp>
      <p:sp>
        <p:nvSpPr>
          <p:cNvPr id="4" name="Slide Number Placeholder 3"/>
          <p:cNvSpPr>
            <a:spLocks noGrp="1"/>
          </p:cNvSpPr>
          <p:nvPr>
            <p:ph type="sldNum" sz="quarter" idx="5"/>
          </p:nvPr>
        </p:nvSpPr>
        <p:spPr/>
        <p:txBody>
          <a:bodyPr/>
          <a:lstStyle/>
          <a:p>
            <a:fld id="{0E34CE70-55C6-4E46-82C9-94A40AE4AD8D}" type="slidenum">
              <a:rPr lang="en-US" smtClean="0"/>
              <a:t>43</a:t>
            </a:fld>
            <a:endParaRPr lang="en-US"/>
          </a:p>
        </p:txBody>
      </p:sp>
    </p:spTree>
    <p:extLst>
      <p:ext uri="{BB962C8B-B14F-4D97-AF65-F5344CB8AC3E}">
        <p14:creationId xmlns:p14="http://schemas.microsoft.com/office/powerpoint/2010/main" val="1542098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44</a:t>
            </a:fld>
            <a:endParaRPr lang="en-US" altLang="en-US">
              <a:latin typeface="Calibri" panose="020F0502020204030204" pitchFamily="34" charset="0"/>
            </a:endParaRPr>
          </a:p>
        </p:txBody>
      </p:sp>
    </p:spTree>
    <p:extLst>
      <p:ext uri="{BB962C8B-B14F-4D97-AF65-F5344CB8AC3E}">
        <p14:creationId xmlns:p14="http://schemas.microsoft.com/office/powerpoint/2010/main" val="3515852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45</a:t>
            </a:fld>
            <a:endParaRPr lang="en-US"/>
          </a:p>
        </p:txBody>
      </p:sp>
    </p:spTree>
    <p:extLst>
      <p:ext uri="{BB962C8B-B14F-4D97-AF65-F5344CB8AC3E}">
        <p14:creationId xmlns:p14="http://schemas.microsoft.com/office/powerpoint/2010/main" val="1483716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5 minutes to write down reflections on their Doodle Notes.</a:t>
            </a:r>
          </a:p>
        </p:txBody>
      </p:sp>
      <p:sp>
        <p:nvSpPr>
          <p:cNvPr id="4" name="Slide Number Placeholder 3"/>
          <p:cNvSpPr>
            <a:spLocks noGrp="1"/>
          </p:cNvSpPr>
          <p:nvPr>
            <p:ph type="sldNum" sz="quarter" idx="5"/>
          </p:nvPr>
        </p:nvSpPr>
        <p:spPr/>
        <p:txBody>
          <a:bodyPr/>
          <a:lstStyle/>
          <a:p>
            <a:fld id="{0E34CE70-55C6-4E46-82C9-94A40AE4AD8D}" type="slidenum">
              <a:rPr lang="en-US" smtClean="0"/>
              <a:t>46</a:t>
            </a:fld>
            <a:endParaRPr lang="en-US"/>
          </a:p>
        </p:txBody>
      </p:sp>
    </p:spTree>
    <p:extLst>
      <p:ext uri="{BB962C8B-B14F-4D97-AF65-F5344CB8AC3E}">
        <p14:creationId xmlns:p14="http://schemas.microsoft.com/office/powerpoint/2010/main" val="703098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D775F99D-A55A-4F03-A425-19F918162BA0}" type="slidenum">
              <a:rPr lang="en-US" altLang="en-US" smtClean="0">
                <a:latin typeface="Calibri" panose="020F0502020204030204" pitchFamily="34" charset="0"/>
              </a:rPr>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730222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306A2AF2-E8D5-7F8B-4F9E-29D3D5711560}"/>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266C824C-DFED-9E82-5B4B-2C9E485B9B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364" name="Slide Number Placeholder 3">
            <a:extLst>
              <a:ext uri="{FF2B5EF4-FFF2-40B4-BE49-F238E27FC236}">
                <a16:creationId xmlns:a16="http://schemas.microsoft.com/office/drawing/2014/main" id="{23D0DDD9-2F30-0005-82B8-323CB51289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AA561E-E53F-4330-A310-1A206E34D2AA}" type="slidenum">
              <a:rPr lang="en-US" altLang="en-US" smtClean="0"/>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8693BC-AF02-4F7A-B324-5192D66699DF}" type="slidenum">
              <a:rPr lang="en-US" smtClean="0"/>
              <a:t>48</a:t>
            </a:fld>
            <a:endParaRPr lang="en-US"/>
          </a:p>
        </p:txBody>
      </p:sp>
    </p:spTree>
    <p:extLst>
      <p:ext uri="{BB962C8B-B14F-4D97-AF65-F5344CB8AC3E}">
        <p14:creationId xmlns:p14="http://schemas.microsoft.com/office/powerpoint/2010/main" val="31288927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B6F72BF5-DFE6-4499-8D6C-94C97DF762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24E85F-FC53-445D-A7BB-AEF7FF137877}" type="slidenum">
              <a:rPr lang="en-US" altLang="en-US" smtClean="0"/>
              <a:pPr>
                <a:spcBef>
                  <a:spcPct val="0"/>
                </a:spcBef>
              </a:pPr>
              <a:t>49</a:t>
            </a:fld>
            <a:endParaRPr lang="en-US" altLang="en-US"/>
          </a:p>
        </p:txBody>
      </p:sp>
      <p:sp>
        <p:nvSpPr>
          <p:cNvPr id="7171" name="Rectangle 2">
            <a:extLst>
              <a:ext uri="{FF2B5EF4-FFF2-40B4-BE49-F238E27FC236}">
                <a16:creationId xmlns:a16="http://schemas.microsoft.com/office/drawing/2014/main" id="{C6798DB0-6D48-45CB-B2DC-2799F0A5156F}"/>
              </a:ext>
            </a:extLst>
          </p:cNvPr>
          <p:cNvSpPr>
            <a:spLocks noGrp="1" noRot="1" noChangeAspect="1" noChangeArrowheads="1" noTextEdit="1"/>
          </p:cNvSpPr>
          <p:nvPr>
            <p:ph type="sldImg"/>
            <p:custDataLst>
              <p:tags r:id="rId1"/>
            </p:custDataLst>
          </p:nvPr>
        </p:nvSpPr>
        <p:spPr>
          <a:ln/>
        </p:spPr>
      </p:sp>
      <p:sp>
        <p:nvSpPr>
          <p:cNvPr id="7172" name="Rectangle 3">
            <a:extLst>
              <a:ext uri="{FF2B5EF4-FFF2-40B4-BE49-F238E27FC236}">
                <a16:creationId xmlns:a16="http://schemas.microsoft.com/office/drawing/2014/main" id="{F9A2A137-A0A7-43FB-BF61-2EC1EFA6046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869672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respond 1-Don’t know anything, 5 – close to an expert</a:t>
            </a:r>
          </a:p>
        </p:txBody>
      </p:sp>
      <p:sp>
        <p:nvSpPr>
          <p:cNvPr id="4" name="Slide Number Placeholder 3"/>
          <p:cNvSpPr>
            <a:spLocks noGrp="1"/>
          </p:cNvSpPr>
          <p:nvPr>
            <p:ph type="sldNum" sz="quarter" idx="5"/>
          </p:nvPr>
        </p:nvSpPr>
        <p:spPr/>
        <p:txBody>
          <a:bodyPr/>
          <a:lstStyle/>
          <a:p>
            <a:fld id="{F7EFED98-B859-40E5-AD27-BEF9A53B2399}" type="slidenum">
              <a:rPr lang="en-US" smtClean="0"/>
              <a:t>50</a:t>
            </a:fld>
            <a:endParaRPr lang="en-US"/>
          </a:p>
        </p:txBody>
      </p:sp>
    </p:spTree>
    <p:extLst>
      <p:ext uri="{BB962C8B-B14F-4D97-AF65-F5344CB8AC3E}">
        <p14:creationId xmlns:p14="http://schemas.microsoft.com/office/powerpoint/2010/main" val="2666836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look at what makes an ISN – Structure</a:t>
            </a:r>
          </a:p>
          <a:p>
            <a:r>
              <a:rPr lang="en-US" dirty="0"/>
              <a:t>and how we can personalize it in our classroom - Style</a:t>
            </a:r>
          </a:p>
        </p:txBody>
      </p:sp>
      <p:sp>
        <p:nvSpPr>
          <p:cNvPr id="4" name="Slide Number Placeholder 3"/>
          <p:cNvSpPr>
            <a:spLocks noGrp="1"/>
          </p:cNvSpPr>
          <p:nvPr>
            <p:ph type="sldNum" sz="quarter" idx="5"/>
          </p:nvPr>
        </p:nvSpPr>
        <p:spPr/>
        <p:txBody>
          <a:bodyPr/>
          <a:lstStyle/>
          <a:p>
            <a:fld id="{F7EFED98-B859-40E5-AD27-BEF9A53B2399}" type="slidenum">
              <a:rPr lang="en-US" smtClean="0"/>
              <a:t>51</a:t>
            </a:fld>
            <a:endParaRPr lang="en-US"/>
          </a:p>
        </p:txBody>
      </p:sp>
    </p:spTree>
    <p:extLst>
      <p:ext uri="{BB962C8B-B14F-4D97-AF65-F5344CB8AC3E}">
        <p14:creationId xmlns:p14="http://schemas.microsoft.com/office/powerpoint/2010/main" val="1170972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52</a:t>
            </a:fld>
            <a:endParaRPr lang="en-US"/>
          </a:p>
        </p:txBody>
      </p:sp>
    </p:spTree>
    <p:extLst>
      <p:ext uri="{BB962C8B-B14F-4D97-AF65-F5344CB8AC3E}">
        <p14:creationId xmlns:p14="http://schemas.microsoft.com/office/powerpoint/2010/main" val="2591380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analogy we use for the ISN.</a:t>
            </a:r>
          </a:p>
        </p:txBody>
      </p:sp>
      <p:sp>
        <p:nvSpPr>
          <p:cNvPr id="4" name="Slide Number Placeholder 3"/>
          <p:cNvSpPr>
            <a:spLocks noGrp="1"/>
          </p:cNvSpPr>
          <p:nvPr>
            <p:ph type="sldNum" sz="quarter" idx="5"/>
          </p:nvPr>
        </p:nvSpPr>
        <p:spPr/>
        <p:txBody>
          <a:bodyPr/>
          <a:lstStyle/>
          <a:p>
            <a:fld id="{F7EFED98-B859-40E5-AD27-BEF9A53B2399}" type="slidenum">
              <a:rPr lang="en-US" smtClean="0"/>
              <a:t>53</a:t>
            </a:fld>
            <a:endParaRPr lang="en-US"/>
          </a:p>
        </p:txBody>
      </p:sp>
    </p:spTree>
    <p:extLst>
      <p:ext uri="{BB962C8B-B14F-4D97-AF65-F5344CB8AC3E}">
        <p14:creationId xmlns:p14="http://schemas.microsoft.com/office/powerpoint/2010/main" val="2773492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807A9347-601A-477D-AE44-22A9EF6D33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9E158F0C-359B-4093-B5F0-4786A1BDC3DE}" type="slidenum">
              <a:rPr lang="en-US" altLang="en-US" smtClean="0"/>
              <a:pPr>
                <a:spcBef>
                  <a:spcPct val="0"/>
                </a:spcBef>
              </a:pPr>
              <a:t>54</a:t>
            </a:fld>
            <a:endParaRPr lang="en-US" altLang="en-US"/>
          </a:p>
        </p:txBody>
      </p:sp>
      <p:sp>
        <p:nvSpPr>
          <p:cNvPr id="108547" name="Rectangle 2">
            <a:extLst>
              <a:ext uri="{FF2B5EF4-FFF2-40B4-BE49-F238E27FC236}">
                <a16:creationId xmlns:a16="http://schemas.microsoft.com/office/drawing/2014/main" id="{9AE72E6B-5E36-45B6-90B4-A069DB2CFB54}"/>
              </a:ext>
            </a:extLst>
          </p:cNvPr>
          <p:cNvSpPr>
            <a:spLocks noGrp="1" noRot="1" noChangeAspect="1" noChangeArrowheads="1" noTextEdit="1"/>
          </p:cNvSpPr>
          <p:nvPr>
            <p:ph type="sldImg"/>
            <p:custDataLst>
              <p:tags r:id="rId1"/>
            </p:custDataLst>
          </p:nvPr>
        </p:nvSpPr>
        <p:spPr>
          <a:ln/>
        </p:spPr>
      </p:sp>
      <p:sp>
        <p:nvSpPr>
          <p:cNvPr id="108548" name="Rectangle 3">
            <a:extLst>
              <a:ext uri="{FF2B5EF4-FFF2-40B4-BE49-F238E27FC236}">
                <a16:creationId xmlns:a16="http://schemas.microsoft.com/office/drawing/2014/main" id="{AD1EBAF8-1595-4C67-A5E4-F597BADFC8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dirty="0">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D410B409-7008-4284-B367-5D94D40625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C36F4F24-FCF5-4B7E-B3C4-32FCD4EA6338}" type="slidenum">
              <a:rPr lang="en-US" altLang="en-US" smtClean="0"/>
              <a:pPr>
                <a:spcBef>
                  <a:spcPct val="0"/>
                </a:spcBef>
              </a:pPr>
              <a:t>55</a:t>
            </a:fld>
            <a:endParaRPr lang="en-US" altLang="en-US"/>
          </a:p>
        </p:txBody>
      </p:sp>
      <p:sp>
        <p:nvSpPr>
          <p:cNvPr id="110595" name="Rectangle 2">
            <a:extLst>
              <a:ext uri="{FF2B5EF4-FFF2-40B4-BE49-F238E27FC236}">
                <a16:creationId xmlns:a16="http://schemas.microsoft.com/office/drawing/2014/main" id="{720A4365-AD7B-497B-A33C-F38D2567576A}"/>
              </a:ext>
            </a:extLst>
          </p:cNvPr>
          <p:cNvSpPr>
            <a:spLocks noGrp="1" noRot="1" noChangeAspect="1" noChangeArrowheads="1" noTextEdit="1"/>
          </p:cNvSpPr>
          <p:nvPr>
            <p:ph type="sldImg"/>
            <p:custDataLst>
              <p:tags r:id="rId1"/>
            </p:custDataLst>
          </p:nvPr>
        </p:nvSpPr>
        <p:spPr>
          <a:ln/>
        </p:spPr>
      </p:sp>
      <p:sp>
        <p:nvSpPr>
          <p:cNvPr id="110596" name="Rectangle 3">
            <a:extLst>
              <a:ext uri="{FF2B5EF4-FFF2-40B4-BE49-F238E27FC236}">
                <a16:creationId xmlns:a16="http://schemas.microsoft.com/office/drawing/2014/main" id="{4F3AE732-91DC-4D44-B012-097641E755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for the 7 Principles of Government</a:t>
            </a:r>
          </a:p>
        </p:txBody>
      </p:sp>
      <p:sp>
        <p:nvSpPr>
          <p:cNvPr id="4" name="Slide Number Placeholder 3"/>
          <p:cNvSpPr>
            <a:spLocks noGrp="1"/>
          </p:cNvSpPr>
          <p:nvPr>
            <p:ph type="sldNum" sz="quarter" idx="5"/>
          </p:nvPr>
        </p:nvSpPr>
        <p:spPr/>
        <p:txBody>
          <a:bodyPr/>
          <a:lstStyle/>
          <a:p>
            <a:fld id="{F7EFED98-B859-40E5-AD27-BEF9A53B2399}" type="slidenum">
              <a:rPr lang="en-US" smtClean="0"/>
              <a:t>56</a:t>
            </a:fld>
            <a:endParaRPr lang="en-US"/>
          </a:p>
        </p:txBody>
      </p:sp>
    </p:spTree>
    <p:extLst>
      <p:ext uri="{BB962C8B-B14F-4D97-AF65-F5344CB8AC3E}">
        <p14:creationId xmlns:p14="http://schemas.microsoft.com/office/powerpoint/2010/main" val="2026975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7BDB0B09-9F48-4EC6-82D6-FD6A658809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9EFDDCD5-6AC8-40A4-99C0-6313A78627BF}" type="slidenum">
              <a:rPr lang="en-US" altLang="en-US" smtClean="0"/>
              <a:pPr>
                <a:spcBef>
                  <a:spcPct val="0"/>
                </a:spcBef>
              </a:pPr>
              <a:t>57</a:t>
            </a:fld>
            <a:endParaRPr lang="en-US" altLang="en-US"/>
          </a:p>
        </p:txBody>
      </p:sp>
      <p:sp>
        <p:nvSpPr>
          <p:cNvPr id="113667" name="Rectangle 2">
            <a:extLst>
              <a:ext uri="{FF2B5EF4-FFF2-40B4-BE49-F238E27FC236}">
                <a16:creationId xmlns:a16="http://schemas.microsoft.com/office/drawing/2014/main" id="{04349A87-B69C-4A4B-A72E-5DA0D9305BFA}"/>
              </a:ext>
            </a:extLst>
          </p:cNvPr>
          <p:cNvSpPr>
            <a:spLocks noGrp="1" noRot="1" noChangeAspect="1" noChangeArrowheads="1" noTextEdit="1"/>
          </p:cNvSpPr>
          <p:nvPr>
            <p:ph type="sldImg"/>
            <p:custDataLst>
              <p:tags r:id="rId1"/>
            </p:custDataLst>
          </p:nvPr>
        </p:nvSpPr>
        <p:spPr>
          <a:ln/>
        </p:spPr>
      </p:sp>
      <p:sp>
        <p:nvSpPr>
          <p:cNvPr id="113668" name="Rectangle 3">
            <a:extLst>
              <a:ext uri="{FF2B5EF4-FFF2-40B4-BE49-F238E27FC236}">
                <a16:creationId xmlns:a16="http://schemas.microsoft.com/office/drawing/2014/main" id="{2E208D99-9327-4FD6-939F-7E84D5D521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A8C3577-8544-9F62-1D75-1F3FA1B3330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2185ECB1-22B2-1148-9939-072CB14337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412" name="Slide Number Placeholder 3">
            <a:extLst>
              <a:ext uri="{FF2B5EF4-FFF2-40B4-BE49-F238E27FC236}">
                <a16:creationId xmlns:a16="http://schemas.microsoft.com/office/drawing/2014/main" id="{56DFAAC5-CE8E-5F87-855C-B45A019CEF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D54D8F-8352-4B26-BE69-2460598236FC}" type="slidenum">
              <a:rPr lang="en-US" altLang="en-US" smtClean="0"/>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1828BCAD-D3A8-4785-81F2-83EC91E166F6}"/>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47D81230-8EBC-437B-8EDF-482206F70A7A}"/>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Example for Texas History</a:t>
            </a:r>
          </a:p>
        </p:txBody>
      </p:sp>
      <p:sp>
        <p:nvSpPr>
          <p:cNvPr id="115716" name="Slide Number Placeholder 3">
            <a:extLst>
              <a:ext uri="{FF2B5EF4-FFF2-40B4-BE49-F238E27FC236}">
                <a16:creationId xmlns:a16="http://schemas.microsoft.com/office/drawing/2014/main" id="{F796AFCF-EF5E-4184-8411-F0CD7AD858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9D59442B-A65B-49C0-BC00-06CDA2EB8A0A}" type="slidenum">
              <a:rPr lang="en-US" altLang="en-US" b="0" smtClean="0"/>
              <a:pPr/>
              <a:t>58</a:t>
            </a:fld>
            <a:endParaRPr lang="en-US" altLang="en-US" b="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124AD0D-3564-4C55-9A90-638E1EB9B617}"/>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8DFD5B92-8A71-4244-A1DF-F4B13F3CA138}"/>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Example for World History</a:t>
            </a:r>
          </a:p>
        </p:txBody>
      </p:sp>
      <p:sp>
        <p:nvSpPr>
          <p:cNvPr id="117764" name="Slide Number Placeholder 3">
            <a:extLst>
              <a:ext uri="{FF2B5EF4-FFF2-40B4-BE49-F238E27FC236}">
                <a16:creationId xmlns:a16="http://schemas.microsoft.com/office/drawing/2014/main" id="{56C1E14D-1533-4D7C-AEC3-622A334D97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2B220509-CC41-4EDF-B18D-400A7A5654F9}" type="slidenum">
              <a:rPr lang="en-US" altLang="en-US" b="0" smtClean="0"/>
              <a:pPr/>
              <a:t>59</a:t>
            </a:fld>
            <a:endParaRPr lang="en-US" altLang="en-US" b="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59505AD6-4A62-4239-B67B-4173D5235C8B}"/>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96E9BCEB-5521-44FB-B3FE-A13019D9C58B}"/>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Example for Geography</a:t>
            </a:r>
          </a:p>
        </p:txBody>
      </p:sp>
      <p:sp>
        <p:nvSpPr>
          <p:cNvPr id="119812" name="Slide Number Placeholder 3">
            <a:extLst>
              <a:ext uri="{FF2B5EF4-FFF2-40B4-BE49-F238E27FC236}">
                <a16:creationId xmlns:a16="http://schemas.microsoft.com/office/drawing/2014/main" id="{D91C422D-3324-496D-BF8B-B43B37F2B8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4760FFF7-370B-4B63-8DE2-365FFCD0895F}" type="slidenum">
              <a:rPr lang="en-US" altLang="en-US" b="0" smtClean="0"/>
              <a:pPr/>
              <a:t>60</a:t>
            </a:fld>
            <a:endParaRPr lang="en-US" altLang="en-US" b="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1F82CBFD-5D7F-4326-AEFE-818036067497}"/>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A250D2BD-EDA6-4BE9-BF69-F4D9EEF757A2}"/>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Geography</a:t>
            </a:r>
          </a:p>
        </p:txBody>
      </p:sp>
      <p:sp>
        <p:nvSpPr>
          <p:cNvPr id="121860" name="Slide Number Placeholder 3">
            <a:extLst>
              <a:ext uri="{FF2B5EF4-FFF2-40B4-BE49-F238E27FC236}">
                <a16:creationId xmlns:a16="http://schemas.microsoft.com/office/drawing/2014/main" id="{6DE777D1-FEB1-44C0-86D7-249D0EBB10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A946D9AB-BED4-41D9-B29C-8E59998AA2BC}" type="slidenum">
              <a:rPr lang="en-US" altLang="en-US" smtClean="0">
                <a:latin typeface="Arial" panose="020B0604020202020204" pitchFamily="34" charset="0"/>
              </a:rPr>
              <a:pPr>
                <a:spcBef>
                  <a:spcPct val="0"/>
                </a:spcBef>
              </a:pPr>
              <a:t>61</a:t>
            </a:fld>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teachers into a small group. Pass out the literacy strategy manual and conduct this activity. They can be found by looking at the table of contents.</a:t>
            </a:r>
          </a:p>
        </p:txBody>
      </p:sp>
      <p:sp>
        <p:nvSpPr>
          <p:cNvPr id="4" name="Slide Number Placeholder 3"/>
          <p:cNvSpPr>
            <a:spLocks noGrp="1"/>
          </p:cNvSpPr>
          <p:nvPr>
            <p:ph type="sldNum" sz="quarter" idx="5"/>
          </p:nvPr>
        </p:nvSpPr>
        <p:spPr/>
        <p:txBody>
          <a:bodyPr/>
          <a:lstStyle/>
          <a:p>
            <a:fld id="{474090D7-EA30-45C9-860E-96BC584F5939}" type="slidenum">
              <a:rPr lang="en-US" smtClean="0"/>
              <a:t>62</a:t>
            </a:fld>
            <a:endParaRPr lang="en-US"/>
          </a:p>
        </p:txBody>
      </p:sp>
    </p:spTree>
    <p:extLst>
      <p:ext uri="{BB962C8B-B14F-4D97-AF65-F5344CB8AC3E}">
        <p14:creationId xmlns:p14="http://schemas.microsoft.com/office/powerpoint/2010/main" val="111161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 after chalk talk</a:t>
            </a:r>
          </a:p>
        </p:txBody>
      </p:sp>
      <p:sp>
        <p:nvSpPr>
          <p:cNvPr id="4" name="Slide Number Placeholder 3"/>
          <p:cNvSpPr>
            <a:spLocks noGrp="1"/>
          </p:cNvSpPr>
          <p:nvPr>
            <p:ph type="sldNum" sz="quarter" idx="5"/>
          </p:nvPr>
        </p:nvSpPr>
        <p:spPr/>
        <p:txBody>
          <a:bodyPr/>
          <a:lstStyle/>
          <a:p>
            <a:fld id="{474090D7-EA30-45C9-860E-96BC584F5939}" type="slidenum">
              <a:rPr lang="en-US" smtClean="0"/>
              <a:t>63</a:t>
            </a:fld>
            <a:endParaRPr lang="en-US"/>
          </a:p>
        </p:txBody>
      </p:sp>
    </p:spTree>
    <p:extLst>
      <p:ext uri="{BB962C8B-B14F-4D97-AF65-F5344CB8AC3E}">
        <p14:creationId xmlns:p14="http://schemas.microsoft.com/office/powerpoint/2010/main" val="20786290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4303EBB5-E8B7-48A2-87DF-9E5A43CAC8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FFCA0BC3-362B-4A29-8987-F63803265327}" type="slidenum">
              <a:rPr lang="en-US" altLang="en-US" smtClean="0"/>
              <a:pPr>
                <a:spcBef>
                  <a:spcPct val="0"/>
                </a:spcBef>
              </a:pPr>
              <a:t>64</a:t>
            </a:fld>
            <a:endParaRPr lang="en-US" altLang="en-US"/>
          </a:p>
        </p:txBody>
      </p:sp>
      <p:sp>
        <p:nvSpPr>
          <p:cNvPr id="125955" name="Rectangle 2">
            <a:extLst>
              <a:ext uri="{FF2B5EF4-FFF2-40B4-BE49-F238E27FC236}">
                <a16:creationId xmlns:a16="http://schemas.microsoft.com/office/drawing/2014/main" id="{3A6B3E4D-1153-47D3-A615-D2CB425674B2}"/>
              </a:ext>
            </a:extLst>
          </p:cNvPr>
          <p:cNvSpPr>
            <a:spLocks noGrp="1" noRot="1" noChangeAspect="1" noChangeArrowheads="1" noTextEdit="1"/>
          </p:cNvSpPr>
          <p:nvPr>
            <p:ph type="sldImg"/>
            <p:custDataLst>
              <p:tags r:id="rId1"/>
            </p:custDataLst>
          </p:nvPr>
        </p:nvSpPr>
        <p:spPr>
          <a:ln/>
        </p:spPr>
      </p:sp>
      <p:sp>
        <p:nvSpPr>
          <p:cNvPr id="125956" name="Rectangle 3">
            <a:extLst>
              <a:ext uri="{FF2B5EF4-FFF2-40B4-BE49-F238E27FC236}">
                <a16:creationId xmlns:a16="http://schemas.microsoft.com/office/drawing/2014/main" id="{DA83BF74-9474-496A-BC8A-3CAE04A835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dirty="0">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Organizers come in a variety of forms.  </a:t>
            </a:r>
          </a:p>
        </p:txBody>
      </p:sp>
      <p:sp>
        <p:nvSpPr>
          <p:cNvPr id="4" name="Slide Number Placeholder 3"/>
          <p:cNvSpPr>
            <a:spLocks noGrp="1"/>
          </p:cNvSpPr>
          <p:nvPr>
            <p:ph type="sldNum" sz="quarter" idx="5"/>
          </p:nvPr>
        </p:nvSpPr>
        <p:spPr/>
        <p:txBody>
          <a:bodyPr/>
          <a:lstStyle/>
          <a:p>
            <a:fld id="{474090D7-EA30-45C9-860E-96BC584F5939}" type="slidenum">
              <a:rPr lang="en-US" smtClean="0"/>
              <a:t>65</a:t>
            </a:fld>
            <a:endParaRPr lang="en-US"/>
          </a:p>
        </p:txBody>
      </p:sp>
    </p:spTree>
    <p:extLst>
      <p:ext uri="{BB962C8B-B14F-4D97-AF65-F5344CB8AC3E}">
        <p14:creationId xmlns:p14="http://schemas.microsoft.com/office/powerpoint/2010/main" val="22364079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Other types of Graphic Notes include 2 –Column notes, with the topic and a summary.</a:t>
            </a: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66</a:t>
            </a:fld>
            <a:endParaRPr lang="en-US" altLang="en-US" b="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Sketch notes are created by students while they are reading. </a:t>
            </a: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67</a:t>
            </a:fld>
            <a:endParaRPr lang="en-US" altLang="en-US" b="0"/>
          </a:p>
        </p:txBody>
      </p:sp>
    </p:spTree>
    <p:extLst>
      <p:ext uri="{BB962C8B-B14F-4D97-AF65-F5344CB8AC3E}">
        <p14:creationId xmlns:p14="http://schemas.microsoft.com/office/powerpoint/2010/main" val="3051119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CCA4320-2A2F-69AD-65B5-D125405DBCD0}"/>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606EFB0C-BF98-4A32-FEB0-ACE6D15798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a:extLst>
              <a:ext uri="{FF2B5EF4-FFF2-40B4-BE49-F238E27FC236}">
                <a16:creationId xmlns:a16="http://schemas.microsoft.com/office/drawing/2014/main" id="{AFABEB04-22DD-AE14-AB74-C40C448128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B03E50-8845-44FA-91E7-CCEAB24A7FC5}" type="slidenum">
              <a:rPr lang="en-US" altLang="en-US" smtClean="0"/>
              <a:pPr/>
              <a:t>6</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68</a:t>
            </a:fld>
            <a:endParaRPr lang="en-US" altLang="en-US" b="0"/>
          </a:p>
        </p:txBody>
      </p:sp>
    </p:spTree>
    <p:extLst>
      <p:ext uri="{BB962C8B-B14F-4D97-AF65-F5344CB8AC3E}">
        <p14:creationId xmlns:p14="http://schemas.microsoft.com/office/powerpoint/2010/main" val="32325417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80E56F7D-202D-4554-B130-E9EF79A29E2D}"/>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51F0EA18-B04D-45A8-BABD-589C649C2C7A}"/>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9812" name="Slide Number Placeholder 3">
            <a:extLst>
              <a:ext uri="{FF2B5EF4-FFF2-40B4-BE49-F238E27FC236}">
                <a16:creationId xmlns:a16="http://schemas.microsoft.com/office/drawing/2014/main" id="{7A85886D-2E38-452B-9303-5836253971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536022A9-E3F7-493F-A021-0CE3C01EBAD5}" type="slidenum">
              <a:rPr lang="en-US" altLang="en-US" b="0"/>
              <a:pPr/>
              <a:t>69</a:t>
            </a:fld>
            <a:endParaRPr lang="en-US" altLang="en-US" b="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3B6E047C-8ED9-4D4E-A39D-825D484D6523}"/>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02A297A8-81D8-4013-80C2-784D482254F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1860" name="Slide Number Placeholder 3">
            <a:extLst>
              <a:ext uri="{FF2B5EF4-FFF2-40B4-BE49-F238E27FC236}">
                <a16:creationId xmlns:a16="http://schemas.microsoft.com/office/drawing/2014/main" id="{B92C300C-33C1-40EB-8862-674F0774D3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C7051393-8C24-420F-805B-9A1DE8B6F272}" type="slidenum">
              <a:rPr lang="en-US" altLang="en-US" b="0"/>
              <a:pPr/>
              <a:t>70</a:t>
            </a:fld>
            <a:endParaRPr lang="en-US" altLang="en-US" b="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indicate which pages these are on – just flip through to find them. </a:t>
            </a:r>
          </a:p>
        </p:txBody>
      </p:sp>
      <p:sp>
        <p:nvSpPr>
          <p:cNvPr id="4" name="Slide Number Placeholder 3"/>
          <p:cNvSpPr>
            <a:spLocks noGrp="1"/>
          </p:cNvSpPr>
          <p:nvPr>
            <p:ph type="sldNum" sz="quarter" idx="5"/>
          </p:nvPr>
        </p:nvSpPr>
        <p:spPr/>
        <p:txBody>
          <a:bodyPr/>
          <a:lstStyle/>
          <a:p>
            <a:fld id="{474090D7-EA30-45C9-860E-96BC584F5939}" type="slidenum">
              <a:rPr lang="en-US" smtClean="0"/>
              <a:t>72</a:t>
            </a:fld>
            <a:endParaRPr lang="en-US"/>
          </a:p>
        </p:txBody>
      </p:sp>
    </p:spTree>
    <p:extLst>
      <p:ext uri="{BB962C8B-B14F-4D97-AF65-F5344CB8AC3E}">
        <p14:creationId xmlns:p14="http://schemas.microsoft.com/office/powerpoint/2010/main" val="17694656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248C32F2-D0F2-4E48-9140-CD73D7C24B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2A779200-1ACD-4006-9B39-AB2FE58EF9FE}" type="slidenum">
              <a:rPr lang="en-US" altLang="en-US" smtClean="0"/>
              <a:pPr>
                <a:spcBef>
                  <a:spcPct val="0"/>
                </a:spcBef>
              </a:pPr>
              <a:t>74</a:t>
            </a:fld>
            <a:endParaRPr lang="en-US" altLang="en-US"/>
          </a:p>
        </p:txBody>
      </p:sp>
      <p:sp>
        <p:nvSpPr>
          <p:cNvPr id="139267" name="Rectangle 2">
            <a:extLst>
              <a:ext uri="{FF2B5EF4-FFF2-40B4-BE49-F238E27FC236}">
                <a16:creationId xmlns:a16="http://schemas.microsoft.com/office/drawing/2014/main" id="{7FE0CB11-A687-4803-9715-D5ABDF5790A3}"/>
              </a:ext>
            </a:extLst>
          </p:cNvPr>
          <p:cNvSpPr>
            <a:spLocks noGrp="1" noRot="1" noChangeAspect="1" noChangeArrowheads="1" noTextEdit="1"/>
          </p:cNvSpPr>
          <p:nvPr>
            <p:ph type="sldImg"/>
            <p:custDataLst>
              <p:tags r:id="rId1"/>
            </p:custDataLst>
          </p:nvPr>
        </p:nvSpPr>
        <p:spPr>
          <a:ln/>
        </p:spPr>
      </p:sp>
      <p:sp>
        <p:nvSpPr>
          <p:cNvPr id="139268" name="Rectangle 3">
            <a:extLst>
              <a:ext uri="{FF2B5EF4-FFF2-40B4-BE49-F238E27FC236}">
                <a16:creationId xmlns:a16="http://schemas.microsoft.com/office/drawing/2014/main" id="{E4EDA7B2-C110-42E9-A217-32FB4EA168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800" i="1">
                <a:latin typeface="Arial" panose="020B0604020202020204" pitchFamily="34" charset="0"/>
              </a:rPr>
              <a:t>Handouts: Before Reading Activities packet</a:t>
            </a:r>
          </a:p>
          <a:p>
            <a:pPr eaLnBrk="1" hangingPunct="1">
              <a:lnSpc>
                <a:spcPct val="80000"/>
              </a:lnSpc>
            </a:pPr>
            <a:r>
              <a:rPr lang="en-US" altLang="en-US" sz="800">
                <a:latin typeface="Arial" panose="020B0604020202020204" pitchFamily="34" charset="0"/>
              </a:rPr>
              <a:t>More background knowledge</a:t>
            </a:r>
          </a:p>
          <a:p>
            <a:pPr eaLnBrk="1" hangingPunct="1">
              <a:lnSpc>
                <a:spcPct val="80000"/>
              </a:lnSpc>
            </a:pPr>
            <a:r>
              <a:rPr lang="en-US" altLang="en-US" sz="800" b="1">
                <a:solidFill>
                  <a:srgbClr val="800000"/>
                </a:solidFill>
                <a:latin typeface="Arial" panose="020B0604020202020204" pitchFamily="34" charset="0"/>
              </a:rPr>
              <a:t>2.1	 Tap into existing schema with activities  </a:t>
            </a:r>
          </a:p>
          <a:p>
            <a:pPr eaLnBrk="1" hangingPunct="1">
              <a:lnSpc>
                <a:spcPct val="80000"/>
              </a:lnSpc>
            </a:pPr>
            <a:endParaRPr lang="en-US" altLang="en-US" sz="800" b="1">
              <a:solidFill>
                <a:srgbClr val="800000"/>
              </a:solidFill>
              <a:latin typeface="Arial" panose="020B0604020202020204" pitchFamily="34" charset="0"/>
            </a:endParaRPr>
          </a:p>
          <a:p>
            <a:pPr eaLnBrk="1" hangingPunct="1">
              <a:lnSpc>
                <a:spcPct val="80000"/>
              </a:lnSpc>
            </a:pPr>
            <a:r>
              <a:rPr lang="en-US" altLang="en-US" sz="800" b="1">
                <a:solidFill>
                  <a:srgbClr val="800000"/>
                </a:solidFill>
                <a:latin typeface="Arial" panose="020B0604020202020204" pitchFamily="34" charset="0"/>
              </a:rPr>
              <a:t>2.2	 Establish a purpose for reading</a:t>
            </a:r>
          </a:p>
          <a:p>
            <a:pPr eaLnBrk="1" hangingPunct="1">
              <a:lnSpc>
                <a:spcPct val="80000"/>
              </a:lnSpc>
            </a:pPr>
            <a:endParaRPr lang="en-US" altLang="en-US" sz="800" b="1">
              <a:solidFill>
                <a:srgbClr val="800000"/>
              </a:solidFill>
              <a:latin typeface="Arial" panose="020B0604020202020204" pitchFamily="34" charset="0"/>
            </a:endParaRPr>
          </a:p>
          <a:p>
            <a:pPr eaLnBrk="1" hangingPunct="1">
              <a:lnSpc>
                <a:spcPct val="80000"/>
              </a:lnSpc>
            </a:pPr>
            <a:r>
              <a:rPr lang="en-US" altLang="en-US" sz="800" b="1">
                <a:solidFill>
                  <a:srgbClr val="800000"/>
                </a:solidFill>
                <a:latin typeface="Arial" panose="020B0604020202020204" pitchFamily="34" charset="0"/>
              </a:rPr>
              <a:t>2.3   Prepares the brain to acquire new knowledge</a:t>
            </a:r>
            <a:endParaRPr lang="en-US" altLang="en-US" sz="800">
              <a:latin typeface="Arial" panose="020B0604020202020204" pitchFamily="34" charset="0"/>
            </a:endParaRPr>
          </a:p>
          <a:p>
            <a:pPr eaLnBrk="1" hangingPunct="1">
              <a:lnSpc>
                <a:spcPct val="80000"/>
              </a:lnSpc>
            </a:pPr>
            <a:endParaRPr lang="en-US" altLang="en-US" sz="800">
              <a:latin typeface="Arial" panose="020B0604020202020204" pitchFamily="34" charset="0"/>
            </a:endParaRPr>
          </a:p>
          <a:p>
            <a:pPr eaLnBrk="1" hangingPunct="1">
              <a:lnSpc>
                <a:spcPct val="80000"/>
              </a:lnSpc>
            </a:pPr>
            <a:r>
              <a:rPr lang="en-US" altLang="en-US" sz="800" b="1">
                <a:latin typeface="Arial" panose="020B0604020202020204" pitchFamily="34" charset="0"/>
              </a:rPr>
              <a:t>Construct the reading activity around a purpose that has significance for the students </a:t>
            </a:r>
          </a:p>
          <a:p>
            <a:pPr eaLnBrk="1" hangingPunct="1">
              <a:lnSpc>
                <a:spcPct val="80000"/>
              </a:lnSpc>
            </a:pPr>
            <a:r>
              <a:rPr lang="en-US" altLang="en-US" sz="800">
                <a:latin typeface="Arial" panose="020B0604020202020204" pitchFamily="34" charset="0"/>
              </a:rPr>
              <a:t>Make sure students understand what the purpose for reading is: to get the main idea, obtain specific information, understand most or all of the message, enjoy a story, or decide whether or not to read more. Recognizing the purpose for reading will help students select appropriate reading strategies. </a:t>
            </a:r>
            <a:endParaRPr lang="en-US" altLang="en-US" sz="800" b="1">
              <a:latin typeface="Arial" panose="020B0604020202020204" pitchFamily="34" charset="0"/>
            </a:endParaRPr>
          </a:p>
          <a:p>
            <a:pPr eaLnBrk="1" hangingPunct="1">
              <a:lnSpc>
                <a:spcPct val="80000"/>
              </a:lnSpc>
            </a:pPr>
            <a:endParaRPr lang="en-US" altLang="en-US" sz="800" b="1">
              <a:latin typeface="Arial" panose="020B0604020202020204" pitchFamily="34" charset="0"/>
            </a:endParaRPr>
          </a:p>
          <a:p>
            <a:pPr eaLnBrk="1" hangingPunct="1">
              <a:lnSpc>
                <a:spcPct val="80000"/>
              </a:lnSpc>
            </a:pPr>
            <a:endParaRPr lang="en-US" altLang="en-US" sz="800" b="1">
              <a:latin typeface="Arial" panose="020B0604020202020204" pitchFamily="34" charset="0"/>
            </a:endParaRPr>
          </a:p>
          <a:p>
            <a:pPr eaLnBrk="1" hangingPunct="1">
              <a:lnSpc>
                <a:spcPct val="80000"/>
              </a:lnSpc>
            </a:pPr>
            <a:r>
              <a:rPr lang="en-US" altLang="en-US" sz="800" b="1">
                <a:latin typeface="Arial" panose="020B0604020202020204" pitchFamily="34" charset="0"/>
              </a:rPr>
              <a:t>Use pre-reading activities to prepare students for reading </a:t>
            </a:r>
          </a:p>
          <a:p>
            <a:pPr eaLnBrk="1" hangingPunct="1">
              <a:lnSpc>
                <a:spcPct val="80000"/>
              </a:lnSpc>
            </a:pPr>
            <a:r>
              <a:rPr lang="en-US" altLang="en-US" sz="800">
                <a:latin typeface="Arial" panose="020B0604020202020204" pitchFamily="34" charset="0"/>
              </a:rPr>
              <a:t>The activities you use during pre-reading may serve as preparation in several ways. During pre-reading you may: </a:t>
            </a:r>
          </a:p>
          <a:p>
            <a:pPr eaLnBrk="1" hangingPunct="1">
              <a:lnSpc>
                <a:spcPct val="80000"/>
              </a:lnSpc>
            </a:pPr>
            <a:r>
              <a:rPr lang="en-US" altLang="en-US" sz="800">
                <a:latin typeface="Arial" panose="020B0604020202020204" pitchFamily="34" charset="0"/>
              </a:rPr>
              <a:t>Assess students' background knowledge of the topic and linguistic content of the text </a:t>
            </a:r>
          </a:p>
          <a:p>
            <a:pPr eaLnBrk="1" hangingPunct="1">
              <a:lnSpc>
                <a:spcPct val="80000"/>
              </a:lnSpc>
            </a:pPr>
            <a:r>
              <a:rPr lang="en-US" altLang="en-US" sz="800">
                <a:latin typeface="Arial" panose="020B0604020202020204" pitchFamily="34" charset="0"/>
              </a:rPr>
              <a:t>Give students the background knowledge necessary for comprehension of the text, or activate the existing knowledge that the students possess </a:t>
            </a:r>
          </a:p>
          <a:p>
            <a:pPr eaLnBrk="1" hangingPunct="1">
              <a:lnSpc>
                <a:spcPct val="80000"/>
              </a:lnSpc>
            </a:pPr>
            <a:r>
              <a:rPr lang="en-US" altLang="en-US" sz="800">
                <a:latin typeface="Arial" panose="020B0604020202020204" pitchFamily="34" charset="0"/>
              </a:rPr>
              <a:t>Clarify any cultural information which may be necessary to comprehend the passage </a:t>
            </a:r>
          </a:p>
          <a:p>
            <a:pPr eaLnBrk="1" hangingPunct="1">
              <a:lnSpc>
                <a:spcPct val="80000"/>
              </a:lnSpc>
            </a:pPr>
            <a:r>
              <a:rPr lang="en-US" altLang="en-US" sz="800">
                <a:latin typeface="Arial" panose="020B0604020202020204" pitchFamily="34" charset="0"/>
              </a:rPr>
              <a:t>Make students aware of the type of text they will be reading and the purpose(s) for reading </a:t>
            </a:r>
          </a:p>
          <a:p>
            <a:pPr eaLnBrk="1" hangingPunct="1">
              <a:lnSpc>
                <a:spcPct val="80000"/>
              </a:lnSpc>
            </a:pPr>
            <a:r>
              <a:rPr lang="en-US" altLang="en-US" sz="800">
                <a:latin typeface="Arial" panose="020B0604020202020204" pitchFamily="34" charset="0"/>
              </a:rPr>
              <a:t>Provide opportunities for group or collaborative work and for class discussion activities </a:t>
            </a:r>
          </a:p>
          <a:p>
            <a:pPr eaLnBrk="1" hangingPunct="1">
              <a:lnSpc>
                <a:spcPct val="80000"/>
              </a:lnSpc>
            </a:pPr>
            <a:r>
              <a:rPr lang="en-US" altLang="en-US" sz="800">
                <a:latin typeface="Arial" panose="020B0604020202020204" pitchFamily="34" charset="0"/>
              </a:rPr>
              <a:t>Sample pre-reading activities: </a:t>
            </a:r>
          </a:p>
          <a:p>
            <a:pPr eaLnBrk="1" hangingPunct="1">
              <a:lnSpc>
                <a:spcPct val="80000"/>
              </a:lnSpc>
            </a:pPr>
            <a:r>
              <a:rPr lang="en-US" altLang="en-US" sz="800">
                <a:latin typeface="Arial" panose="020B0604020202020204" pitchFamily="34" charset="0"/>
              </a:rPr>
              <a:t>Using the title, subtitles, and divisions within the text to predict content and organization or sequence of information </a:t>
            </a:r>
          </a:p>
          <a:p>
            <a:pPr eaLnBrk="1" hangingPunct="1">
              <a:lnSpc>
                <a:spcPct val="80000"/>
              </a:lnSpc>
            </a:pPr>
            <a:r>
              <a:rPr lang="en-US" altLang="en-US" sz="800">
                <a:latin typeface="Arial" panose="020B0604020202020204" pitchFamily="34" charset="0"/>
              </a:rPr>
              <a:t>Looking at pictures, maps, diagrams, or graphs and their captions </a:t>
            </a:r>
          </a:p>
          <a:p>
            <a:pPr eaLnBrk="1" hangingPunct="1">
              <a:lnSpc>
                <a:spcPct val="80000"/>
              </a:lnSpc>
            </a:pPr>
            <a:r>
              <a:rPr lang="en-US" altLang="en-US" sz="800">
                <a:latin typeface="Arial" panose="020B0604020202020204" pitchFamily="34" charset="0"/>
              </a:rPr>
              <a:t>Talking about the author's background, writing style, and usual topics </a:t>
            </a:r>
          </a:p>
          <a:p>
            <a:pPr eaLnBrk="1" hangingPunct="1">
              <a:lnSpc>
                <a:spcPct val="80000"/>
              </a:lnSpc>
            </a:pPr>
            <a:r>
              <a:rPr lang="en-US" altLang="en-US" sz="800">
                <a:latin typeface="Arial" panose="020B0604020202020204" pitchFamily="34" charset="0"/>
              </a:rPr>
              <a:t>Skimming to find the theme or main idea and eliciting related prior knowledge </a:t>
            </a:r>
          </a:p>
          <a:p>
            <a:pPr eaLnBrk="1" hangingPunct="1">
              <a:lnSpc>
                <a:spcPct val="80000"/>
              </a:lnSpc>
            </a:pPr>
            <a:r>
              <a:rPr lang="en-US" altLang="en-US" sz="800">
                <a:latin typeface="Arial" panose="020B0604020202020204" pitchFamily="34" charset="0"/>
              </a:rPr>
              <a:t>Reviewing vocabulary or grammatical structures </a:t>
            </a:r>
          </a:p>
          <a:p>
            <a:pPr eaLnBrk="1" hangingPunct="1">
              <a:lnSpc>
                <a:spcPct val="80000"/>
              </a:lnSpc>
            </a:pPr>
            <a:r>
              <a:rPr lang="en-US" altLang="en-US" sz="800">
                <a:latin typeface="Arial" panose="020B0604020202020204" pitchFamily="34" charset="0"/>
              </a:rPr>
              <a:t>Reading over the comprehension questions to focus attention on finding that information while reading </a:t>
            </a:r>
          </a:p>
          <a:p>
            <a:pPr eaLnBrk="1" hangingPunct="1">
              <a:lnSpc>
                <a:spcPct val="80000"/>
              </a:lnSpc>
            </a:pPr>
            <a:r>
              <a:rPr lang="en-US" altLang="en-US" sz="800">
                <a:latin typeface="Arial" panose="020B0604020202020204" pitchFamily="34" charset="0"/>
              </a:rPr>
              <a:t>Constructing semantic webs (a graphic arrangement of concepts or words showing how they are related) </a:t>
            </a:r>
          </a:p>
          <a:p>
            <a:pPr eaLnBrk="1" hangingPunct="1">
              <a:lnSpc>
                <a:spcPct val="80000"/>
              </a:lnSpc>
            </a:pPr>
            <a:r>
              <a:rPr lang="en-US" altLang="en-US" sz="800">
                <a:latin typeface="Arial" panose="020B0604020202020204" pitchFamily="34" charset="0"/>
              </a:rPr>
              <a:t>Doing guided practice with guessing meaning from context or checking comprehension while reading </a:t>
            </a:r>
          </a:p>
          <a:p>
            <a:pPr eaLnBrk="1" hangingPunct="1">
              <a:lnSpc>
                <a:spcPct val="80000"/>
              </a:lnSpc>
            </a:pPr>
            <a:r>
              <a:rPr lang="en-US" altLang="en-US" sz="800">
                <a:latin typeface="Arial" panose="020B0604020202020204" pitchFamily="34" charset="0"/>
              </a:rPr>
              <a:t>Pre-reading activities are most important at lower levels of language proficiency and at earlier stages of reading instruction. As students become more proficient at using reading strategies, you will be able to reduce the amount of guided pre-reading and allow students to do these activities themselves. </a:t>
            </a:r>
            <a:endParaRPr lang="en-US" altLang="en-US" sz="800" b="1">
              <a:latin typeface="Arial" panose="020B0604020202020204" pitchFamily="34" charset="0"/>
            </a:endParaRPr>
          </a:p>
          <a:p>
            <a:pPr eaLnBrk="1" hangingPunct="1">
              <a:lnSpc>
                <a:spcPct val="80000"/>
              </a:lnSpc>
            </a:pPr>
            <a:endParaRPr lang="en-US" altLang="en-US" sz="800">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Character collages allow students to process information about historical figures by adding images and quotes. </a:t>
            </a: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75</a:t>
            </a:fld>
            <a:endParaRPr lang="en-US" altLang="en-US" b="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Sensory figures process by inferencing senses. </a:t>
            </a: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76</a:t>
            </a:fld>
            <a:endParaRPr lang="en-US" altLang="en-US" b="0"/>
          </a:p>
        </p:txBody>
      </p:sp>
    </p:spTree>
    <p:extLst>
      <p:ext uri="{BB962C8B-B14F-4D97-AF65-F5344CB8AC3E}">
        <p14:creationId xmlns:p14="http://schemas.microsoft.com/office/powerpoint/2010/main" val="31732541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Flow charts show the movement of an idea. </a:t>
            </a: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77</a:t>
            </a:fld>
            <a:endParaRPr lang="en-US" altLang="en-US" b="0"/>
          </a:p>
        </p:txBody>
      </p:sp>
    </p:spTree>
    <p:extLst>
      <p:ext uri="{BB962C8B-B14F-4D97-AF65-F5344CB8AC3E}">
        <p14:creationId xmlns:p14="http://schemas.microsoft.com/office/powerpoint/2010/main" val="21982303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Point of view stories are great for inferencing as well.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78</a:t>
            </a:fld>
            <a:endParaRPr lang="en-US" altLang="en-US" b="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bring to life images by adding text.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79</a:t>
            </a:fld>
            <a:endParaRPr lang="en-US" altLang="en-US" b="0"/>
          </a:p>
        </p:txBody>
      </p:sp>
    </p:spTree>
    <p:extLst>
      <p:ext uri="{BB962C8B-B14F-4D97-AF65-F5344CB8AC3E}">
        <p14:creationId xmlns:p14="http://schemas.microsoft.com/office/powerpoint/2010/main" val="1811745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DE6EB60-63C9-DCAC-B0BE-0552DEF65A20}"/>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7AC6BA11-AD9E-AF76-4EAE-EBCA1767F7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t>.</a:t>
            </a:r>
            <a:endParaRPr lang="en-US" altLang="en-US" dirty="0"/>
          </a:p>
        </p:txBody>
      </p:sp>
      <p:sp>
        <p:nvSpPr>
          <p:cNvPr id="21508" name="Slide Number Placeholder 3">
            <a:extLst>
              <a:ext uri="{FF2B5EF4-FFF2-40B4-BE49-F238E27FC236}">
                <a16:creationId xmlns:a16="http://schemas.microsoft.com/office/drawing/2014/main" id="{62947549-BFCE-3C7F-0912-C6180A5E54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A7B716-531B-4D3F-BE5C-DA28CD12408A}" type="slidenum">
              <a:rPr lang="en-US" altLang="en-US" smtClean="0"/>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 mosaic is great for showing the parts of a topic.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80</a:t>
            </a:fld>
            <a:endParaRPr lang="en-US" altLang="en-US" b="0"/>
          </a:p>
        </p:txBody>
      </p:sp>
    </p:spTree>
    <p:extLst>
      <p:ext uri="{BB962C8B-B14F-4D97-AF65-F5344CB8AC3E}">
        <p14:creationId xmlns:p14="http://schemas.microsoft.com/office/powerpoint/2010/main" val="20654751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Challenge students to create summaries for the topic with Alpha Boxes.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81</a:t>
            </a:fld>
            <a:endParaRPr lang="en-US" altLang="en-US" b="0"/>
          </a:p>
        </p:txBody>
      </p:sp>
    </p:spTree>
    <p:extLst>
      <p:ext uri="{BB962C8B-B14F-4D97-AF65-F5344CB8AC3E}">
        <p14:creationId xmlns:p14="http://schemas.microsoft.com/office/powerpoint/2010/main" val="33680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Explain an acrostic poem.</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82</a:t>
            </a:fld>
            <a:endParaRPr lang="en-US" altLang="en-US" b="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write or draw what they would see beyond the picture frame. </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83</a:t>
            </a:fld>
            <a:endParaRPr lang="en-US" altLang="en-US" b="0"/>
          </a:p>
        </p:txBody>
      </p:sp>
    </p:spTree>
    <p:extLst>
      <p:ext uri="{BB962C8B-B14F-4D97-AF65-F5344CB8AC3E}">
        <p14:creationId xmlns:p14="http://schemas.microsoft.com/office/powerpoint/2010/main" val="11915895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rank the importance of certain events. </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84</a:t>
            </a:fld>
            <a:endParaRPr lang="en-US" altLang="en-US" b="0"/>
          </a:p>
        </p:txBody>
      </p:sp>
    </p:spTree>
    <p:extLst>
      <p:ext uri="{BB962C8B-B14F-4D97-AF65-F5344CB8AC3E}">
        <p14:creationId xmlns:p14="http://schemas.microsoft.com/office/powerpoint/2010/main" val="3060082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can be found in the table of contents.</a:t>
            </a:r>
          </a:p>
        </p:txBody>
      </p:sp>
      <p:sp>
        <p:nvSpPr>
          <p:cNvPr id="4" name="Slide Number Placeholder 3"/>
          <p:cNvSpPr>
            <a:spLocks noGrp="1"/>
          </p:cNvSpPr>
          <p:nvPr>
            <p:ph type="sldNum" sz="quarter" idx="5"/>
          </p:nvPr>
        </p:nvSpPr>
        <p:spPr/>
        <p:txBody>
          <a:bodyPr/>
          <a:lstStyle/>
          <a:p>
            <a:fld id="{474090D7-EA30-45C9-860E-96BC584F5939}" type="slidenum">
              <a:rPr lang="en-US" smtClean="0"/>
              <a:t>85</a:t>
            </a:fld>
            <a:endParaRPr lang="en-US"/>
          </a:p>
        </p:txBody>
      </p:sp>
    </p:spTree>
    <p:extLst>
      <p:ext uri="{BB962C8B-B14F-4D97-AF65-F5344CB8AC3E}">
        <p14:creationId xmlns:p14="http://schemas.microsoft.com/office/powerpoint/2010/main" val="2660930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83F76B97-ECFB-4E54-BAF7-547335E002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CB426887-B5A5-4052-86AC-A879B0838408}" type="slidenum">
              <a:rPr lang="en-US" altLang="en-US" smtClean="0"/>
              <a:pPr>
                <a:spcBef>
                  <a:spcPct val="0"/>
                </a:spcBef>
              </a:pPr>
              <a:t>86</a:t>
            </a:fld>
            <a:endParaRPr lang="en-US" altLang="en-US"/>
          </a:p>
        </p:txBody>
      </p:sp>
      <p:sp>
        <p:nvSpPr>
          <p:cNvPr id="123907" name="Rectangle 2">
            <a:extLst>
              <a:ext uri="{FF2B5EF4-FFF2-40B4-BE49-F238E27FC236}">
                <a16:creationId xmlns:a16="http://schemas.microsoft.com/office/drawing/2014/main" id="{C8E1F21C-E84B-40D8-A2EF-DC509EE40DB6}"/>
              </a:ext>
            </a:extLst>
          </p:cNvPr>
          <p:cNvSpPr>
            <a:spLocks noGrp="1" noRot="1" noChangeAspect="1" noChangeArrowheads="1" noTextEdit="1"/>
          </p:cNvSpPr>
          <p:nvPr>
            <p:ph type="sldImg"/>
            <p:custDataLst>
              <p:tags r:id="rId1"/>
            </p:custDataLst>
          </p:nvPr>
        </p:nvSpPr>
        <p:spPr>
          <a:xfrm>
            <a:off x="1158875" y="704850"/>
            <a:ext cx="4694238" cy="3521075"/>
          </a:xfrm>
          <a:ln/>
        </p:spPr>
      </p:sp>
      <p:sp>
        <p:nvSpPr>
          <p:cNvPr id="123908" name="Rectangle 3">
            <a:extLst>
              <a:ext uri="{FF2B5EF4-FFF2-40B4-BE49-F238E27FC236}">
                <a16:creationId xmlns:a16="http://schemas.microsoft.com/office/drawing/2014/main" id="{2C6C0EFB-EEA7-455A-ADF6-743360E41A7A}"/>
              </a:ext>
            </a:extLst>
          </p:cNvPr>
          <p:cNvSpPr>
            <a:spLocks noGrp="1" noChangeArrowheads="1"/>
          </p:cNvSpPr>
          <p:nvPr>
            <p:ph type="body" idx="1"/>
          </p:nvPr>
        </p:nvSpPr>
        <p:spPr>
          <a:xfrm>
            <a:off x="935038" y="4459288"/>
            <a:ext cx="5140325"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Have participants hold up their hands in a “gimmie five”. Then for each finger up they have to say one thing they learned. For their thumb, they need to say one question they still have. </a:t>
            </a:r>
          </a:p>
        </p:txBody>
      </p:sp>
    </p:spTree>
    <p:extLst>
      <p:ext uri="{BB962C8B-B14F-4D97-AF65-F5344CB8AC3E}">
        <p14:creationId xmlns:p14="http://schemas.microsoft.com/office/powerpoint/2010/main" val="6299817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examine at the sample notebooks you brought to look for these parts in the notebook. </a:t>
            </a:r>
          </a:p>
        </p:txBody>
      </p:sp>
      <p:sp>
        <p:nvSpPr>
          <p:cNvPr id="4" name="Slide Number Placeholder 3"/>
          <p:cNvSpPr>
            <a:spLocks noGrp="1"/>
          </p:cNvSpPr>
          <p:nvPr>
            <p:ph type="sldNum" sz="quarter" idx="5"/>
          </p:nvPr>
        </p:nvSpPr>
        <p:spPr/>
        <p:txBody>
          <a:bodyPr/>
          <a:lstStyle/>
          <a:p>
            <a:fld id="{F7EFED98-B859-40E5-AD27-BEF9A53B2399}" type="slidenum">
              <a:rPr lang="en-US" smtClean="0"/>
              <a:t>87</a:t>
            </a:fld>
            <a:endParaRPr lang="en-US"/>
          </a:p>
        </p:txBody>
      </p:sp>
    </p:spTree>
    <p:extLst>
      <p:ext uri="{BB962C8B-B14F-4D97-AF65-F5344CB8AC3E}">
        <p14:creationId xmlns:p14="http://schemas.microsoft.com/office/powerpoint/2010/main" val="11800328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88</a:t>
            </a:fld>
            <a:endParaRPr lang="en-US"/>
          </a:p>
        </p:txBody>
      </p:sp>
    </p:spTree>
    <p:extLst>
      <p:ext uri="{BB962C8B-B14F-4D97-AF65-F5344CB8AC3E}">
        <p14:creationId xmlns:p14="http://schemas.microsoft.com/office/powerpoint/2010/main" val="28669699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your personal choice in the classroom (share all your tips in this section).</a:t>
            </a:r>
          </a:p>
        </p:txBody>
      </p:sp>
      <p:sp>
        <p:nvSpPr>
          <p:cNvPr id="4" name="Slide Number Placeholder 3"/>
          <p:cNvSpPr>
            <a:spLocks noGrp="1"/>
          </p:cNvSpPr>
          <p:nvPr>
            <p:ph type="sldNum" sz="quarter" idx="5"/>
          </p:nvPr>
        </p:nvSpPr>
        <p:spPr/>
        <p:txBody>
          <a:bodyPr/>
          <a:lstStyle/>
          <a:p>
            <a:fld id="{F7EFED98-B859-40E5-AD27-BEF9A53B2399}" type="slidenum">
              <a:rPr lang="en-US" smtClean="0"/>
              <a:t>89</a:t>
            </a:fld>
            <a:endParaRPr lang="en-US"/>
          </a:p>
        </p:txBody>
      </p:sp>
    </p:spTree>
    <p:extLst>
      <p:ext uri="{BB962C8B-B14F-4D97-AF65-F5344CB8AC3E}">
        <p14:creationId xmlns:p14="http://schemas.microsoft.com/office/powerpoint/2010/main" val="281751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ADE357E6-DBDB-852A-1517-DEFFF802B18A}"/>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2AE3CDDC-4DBE-085C-C097-E98FBC0A4E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8A1E364A-CBA5-A894-0E4C-E3A2C7BE2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35A3EB-E673-4D29-BAB1-DE4A11CE02B7}" type="slidenum">
              <a:rPr lang="en-US" altLang="en-US" smtClean="0"/>
              <a:pPr/>
              <a:t>8</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D74C9EA4-AC0F-424B-8298-AD37E5205B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796D27-D1F3-469A-9E4A-9E1103182D38}" type="slidenum">
              <a:rPr lang="en-US" altLang="en-US" smtClean="0"/>
              <a:pPr>
                <a:spcBef>
                  <a:spcPct val="0"/>
                </a:spcBef>
              </a:pPr>
              <a:t>90</a:t>
            </a:fld>
            <a:endParaRPr lang="en-US" altLang="en-US"/>
          </a:p>
        </p:txBody>
      </p:sp>
      <p:sp>
        <p:nvSpPr>
          <p:cNvPr id="54275" name="Rectangle 2">
            <a:extLst>
              <a:ext uri="{FF2B5EF4-FFF2-40B4-BE49-F238E27FC236}">
                <a16:creationId xmlns:a16="http://schemas.microsoft.com/office/drawing/2014/main" id="{9F5E4ECD-8705-4C47-955B-76272A2EC78B}"/>
              </a:ext>
            </a:extLst>
          </p:cNvPr>
          <p:cNvSpPr>
            <a:spLocks noGrp="1" noRot="1" noChangeAspect="1" noChangeArrowheads="1" noTextEdit="1"/>
          </p:cNvSpPr>
          <p:nvPr>
            <p:ph type="sldImg"/>
            <p:custDataLst>
              <p:tags r:id="rId1"/>
            </p:custDataLst>
          </p:nvPr>
        </p:nvSpPr>
        <p:spPr>
          <a:ln/>
        </p:spPr>
      </p:sp>
      <p:sp>
        <p:nvSpPr>
          <p:cNvPr id="54276" name="Rectangle 3">
            <a:extLst>
              <a:ext uri="{FF2B5EF4-FFF2-40B4-BE49-F238E27FC236}">
                <a16:creationId xmlns:a16="http://schemas.microsoft.com/office/drawing/2014/main" id="{AEB4C541-FA8B-49B7-B45E-E1328FC61C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There are also things that you can do to individualize them.   As you go over these, give your tips and experiences using notebooks.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For reduce the number of lost notebooks explain that the students have invested their time and personality into them, so they now have value to the kids.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598394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AC45CD2D-2221-4292-9438-7E5017CBA6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14FD70-22AE-47CA-9B91-4FFF60B23A66}" type="slidenum">
              <a:rPr lang="en-US" altLang="en-US" smtClean="0"/>
              <a:pPr>
                <a:spcBef>
                  <a:spcPct val="0"/>
                </a:spcBef>
              </a:pPr>
              <a:t>91</a:t>
            </a:fld>
            <a:endParaRPr lang="en-US" altLang="en-US"/>
          </a:p>
        </p:txBody>
      </p:sp>
      <p:sp>
        <p:nvSpPr>
          <p:cNvPr id="56323" name="Rectangle 2">
            <a:extLst>
              <a:ext uri="{FF2B5EF4-FFF2-40B4-BE49-F238E27FC236}">
                <a16:creationId xmlns:a16="http://schemas.microsoft.com/office/drawing/2014/main" id="{3EFBC3DD-2EB6-45D5-BEAF-2C6F6985CC65}"/>
              </a:ext>
            </a:extLst>
          </p:cNvPr>
          <p:cNvSpPr>
            <a:spLocks noGrp="1" noRot="1" noChangeAspect="1" noChangeArrowheads="1" noTextEdit="1"/>
          </p:cNvSpPr>
          <p:nvPr>
            <p:ph type="sldImg"/>
            <p:custDataLst>
              <p:tags r:id="rId1"/>
            </p:custDataLst>
          </p:nvPr>
        </p:nvSpPr>
        <p:spPr>
          <a:ln/>
        </p:spPr>
      </p:sp>
      <p:sp>
        <p:nvSpPr>
          <p:cNvPr id="56324" name="Rectangle 3">
            <a:extLst>
              <a:ext uri="{FF2B5EF4-FFF2-40B4-BE49-F238E27FC236}">
                <a16:creationId xmlns:a16="http://schemas.microsoft.com/office/drawing/2014/main" id="{ED962366-1313-4538-9B93-169E5C8175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There are also things that you can do to individualize them.   As you go over these, give your tips and experiences using notebooks.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For reduce the number of lost notebooks explain that the students have invested their time and personality into them, so they now have value to the kids.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384913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BEE99257-ADE0-4A4E-816F-3EC6546B70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A78C50-E6F2-4C7F-B082-CB86A14F7721}" type="slidenum">
              <a:rPr lang="en-US" altLang="en-US" smtClean="0"/>
              <a:pPr>
                <a:spcBef>
                  <a:spcPct val="0"/>
                </a:spcBef>
              </a:pPr>
              <a:t>92</a:t>
            </a:fld>
            <a:endParaRPr lang="en-US" altLang="en-US"/>
          </a:p>
        </p:txBody>
      </p:sp>
      <p:sp>
        <p:nvSpPr>
          <p:cNvPr id="68611" name="Rectangle 2">
            <a:extLst>
              <a:ext uri="{FF2B5EF4-FFF2-40B4-BE49-F238E27FC236}">
                <a16:creationId xmlns:a16="http://schemas.microsoft.com/office/drawing/2014/main" id="{60D7431B-01A6-48C3-A9B9-807F62426560}"/>
              </a:ext>
            </a:extLst>
          </p:cNvPr>
          <p:cNvSpPr>
            <a:spLocks noGrp="1" noRot="1" noChangeAspect="1" noChangeArrowheads="1" noTextEdit="1"/>
          </p:cNvSpPr>
          <p:nvPr>
            <p:ph type="sldImg"/>
            <p:custDataLst>
              <p:tags r:id="rId1"/>
            </p:custDataLst>
          </p:nvPr>
        </p:nvSpPr>
        <p:spPr>
          <a:ln/>
        </p:spPr>
      </p:sp>
      <p:sp>
        <p:nvSpPr>
          <p:cNvPr id="68612" name="Rectangle 3">
            <a:extLst>
              <a:ext uri="{FF2B5EF4-FFF2-40B4-BE49-F238E27FC236}">
                <a16:creationId xmlns:a16="http://schemas.microsoft.com/office/drawing/2014/main" id="{4F0E6554-F22D-463D-A9E0-9556A28BB8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This will help kids know what the assignment is about and when it was done.  This will help absent kids too.</a:t>
            </a:r>
          </a:p>
        </p:txBody>
      </p:sp>
    </p:spTree>
    <p:extLst>
      <p:ext uri="{BB962C8B-B14F-4D97-AF65-F5344CB8AC3E}">
        <p14:creationId xmlns:p14="http://schemas.microsoft.com/office/powerpoint/2010/main" val="23022594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29E43BFC-6944-4838-BC1C-6C3D0C9017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205B5F-97C2-45BE-9F44-FD6B468E2536}" type="slidenum">
              <a:rPr lang="en-US" altLang="en-US" smtClean="0"/>
              <a:pPr>
                <a:spcBef>
                  <a:spcPct val="0"/>
                </a:spcBef>
              </a:pPr>
              <a:t>93</a:t>
            </a:fld>
            <a:endParaRPr lang="en-US" altLang="en-US"/>
          </a:p>
        </p:txBody>
      </p:sp>
      <p:sp>
        <p:nvSpPr>
          <p:cNvPr id="70659" name="Rectangle 2">
            <a:extLst>
              <a:ext uri="{FF2B5EF4-FFF2-40B4-BE49-F238E27FC236}">
                <a16:creationId xmlns:a16="http://schemas.microsoft.com/office/drawing/2014/main" id="{56176E9C-333D-427C-844C-029465DFBE69}"/>
              </a:ext>
            </a:extLst>
          </p:cNvPr>
          <p:cNvSpPr>
            <a:spLocks noGrp="1" noRot="1" noChangeAspect="1" noChangeArrowheads="1" noTextEdit="1"/>
          </p:cNvSpPr>
          <p:nvPr>
            <p:ph type="sldImg"/>
            <p:custDataLst>
              <p:tags r:id="rId1"/>
            </p:custDataLst>
          </p:nvPr>
        </p:nvSpPr>
        <p:spPr>
          <a:ln/>
        </p:spPr>
      </p:sp>
      <p:sp>
        <p:nvSpPr>
          <p:cNvPr id="70660" name="Rectangle 3">
            <a:extLst>
              <a:ext uri="{FF2B5EF4-FFF2-40B4-BE49-F238E27FC236}">
                <a16:creationId xmlns:a16="http://schemas.microsoft.com/office/drawing/2014/main" id="{4B134946-A0DB-4203-B873-AB9F2474DC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Discuss with participants how you can number pages.  There are a variety of ways you can do this.  Share the above with them and what you have done or tried in the past.  You might need to explain that we are teaching without left-side/right-side if you have some folks who were taught the ISN by an old-schooler!</a:t>
            </a:r>
          </a:p>
          <a:p>
            <a:pPr eaLnBrk="1" hangingPunct="1"/>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Number as you go - Explain to participants it is best to number as you go so if a kid messes up their whole notebook is not messed up.</a:t>
            </a:r>
          </a:p>
          <a:p>
            <a:pPr eaLnBrk="1" hangingPunct="1">
              <a:buFontTx/>
              <a:buChar char="•"/>
            </a:pPr>
            <a:r>
              <a:rPr lang="en-US" altLang="en-US">
                <a:latin typeface="Arial" panose="020B0604020202020204" pitchFamily="34" charset="0"/>
              </a:rPr>
              <a:t>Number by activity – each activity has a number</a:t>
            </a:r>
          </a:p>
          <a:p>
            <a:pPr eaLnBrk="1" hangingPunct="1">
              <a:buFontTx/>
              <a:buChar char="•"/>
            </a:pPr>
            <a:r>
              <a:rPr lang="en-US" altLang="en-US">
                <a:latin typeface="Arial" panose="020B0604020202020204" pitchFamily="34" charset="0"/>
              </a:rPr>
              <a:t>A,B,C method – Can use this with either.  Preview is 2A, Notes 2B, Processing 2C or if you number as you go, if a kid needs more room than the page you gave them, they can make that A and move to page B.</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Explain that all kids should be on the same number system and do not let them number on their own or their will be a lot of confusion when you want to grade or have the kids find something.</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521542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1A4631B-4D1D-4BF5-9847-3461AC790D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5458F7-8F50-4563-A98E-F2186FEA2C90}" type="slidenum">
              <a:rPr lang="en-US" altLang="en-US" smtClean="0"/>
              <a:pPr>
                <a:spcBef>
                  <a:spcPct val="0"/>
                </a:spcBef>
              </a:pPr>
              <a:t>94</a:t>
            </a:fld>
            <a:endParaRPr lang="en-US" altLang="en-US"/>
          </a:p>
        </p:txBody>
      </p:sp>
      <p:sp>
        <p:nvSpPr>
          <p:cNvPr id="72707" name="Rectangle 2">
            <a:extLst>
              <a:ext uri="{FF2B5EF4-FFF2-40B4-BE49-F238E27FC236}">
                <a16:creationId xmlns:a16="http://schemas.microsoft.com/office/drawing/2014/main" id="{0700F38D-98A0-4CAB-AF5A-500DC5BD1D18}"/>
              </a:ext>
            </a:extLst>
          </p:cNvPr>
          <p:cNvSpPr>
            <a:spLocks noGrp="1" noRot="1" noChangeAspect="1" noChangeArrowheads="1" noTextEdit="1"/>
          </p:cNvSpPr>
          <p:nvPr>
            <p:ph type="sldImg"/>
            <p:custDataLst>
              <p:tags r:id="rId1"/>
            </p:custDataLst>
          </p:nvPr>
        </p:nvSpPr>
        <p:spPr>
          <a:ln/>
        </p:spPr>
      </p:sp>
      <p:sp>
        <p:nvSpPr>
          <p:cNvPr id="72708" name="Rectangle 3">
            <a:extLst>
              <a:ext uri="{FF2B5EF4-FFF2-40B4-BE49-F238E27FC236}">
                <a16:creationId xmlns:a16="http://schemas.microsoft.com/office/drawing/2014/main" id="{ACAADE4E-A3C0-421E-9C08-0ED1E1335B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 showed two examples, if you do something different, explain that to them.</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 also share how I go to the teacher center and use a poster maker to make a big poster of the Table of Contents and laminate it. That way I can use dry erase markers on it and keep it up where the kids can see.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033009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FE61BF7-CDCA-4DBB-80A4-A150EF3776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D70326-5819-4C4F-AADC-A4EB3240D14E}" type="slidenum">
              <a:rPr lang="en-US" altLang="en-US" smtClean="0"/>
              <a:pPr>
                <a:spcBef>
                  <a:spcPct val="0"/>
                </a:spcBef>
              </a:pPr>
              <a:t>95</a:t>
            </a:fld>
            <a:endParaRPr lang="en-US" altLang="en-US"/>
          </a:p>
        </p:txBody>
      </p:sp>
      <p:sp>
        <p:nvSpPr>
          <p:cNvPr id="74755" name="Rectangle 2">
            <a:extLst>
              <a:ext uri="{FF2B5EF4-FFF2-40B4-BE49-F238E27FC236}">
                <a16:creationId xmlns:a16="http://schemas.microsoft.com/office/drawing/2014/main" id="{CB6835D1-0F63-4037-AA15-A4AA351B1ADE}"/>
              </a:ext>
            </a:extLst>
          </p:cNvPr>
          <p:cNvSpPr>
            <a:spLocks noGrp="1" noRot="1" noChangeAspect="1" noChangeArrowheads="1" noTextEdit="1"/>
          </p:cNvSpPr>
          <p:nvPr>
            <p:ph type="sldImg"/>
            <p:custDataLst>
              <p:tags r:id="rId1"/>
            </p:custDataLst>
          </p:nvPr>
        </p:nvSpPr>
        <p:spPr>
          <a:ln/>
        </p:spPr>
      </p:sp>
      <p:sp>
        <p:nvSpPr>
          <p:cNvPr id="74756" name="Rectangle 3">
            <a:extLst>
              <a:ext uri="{FF2B5EF4-FFF2-40B4-BE49-F238E27FC236}">
                <a16:creationId xmlns:a16="http://schemas.microsoft.com/office/drawing/2014/main" id="{A4CA374A-903F-414C-BE0C-EB5D670B26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You can include other things besides preview, notes, and processing in your notebooks as well.  Vocabulary, maps are a few examples.  </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581047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519D4D87-7DB9-4B8B-84B2-394F9E4FA1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B584D9-C482-4822-9A95-7F448A4E805C}" type="slidenum">
              <a:rPr lang="en-US" altLang="en-US" smtClean="0"/>
              <a:pPr>
                <a:spcBef>
                  <a:spcPct val="0"/>
                </a:spcBef>
              </a:pPr>
              <a:t>96</a:t>
            </a:fld>
            <a:endParaRPr lang="en-US" altLang="en-US"/>
          </a:p>
        </p:txBody>
      </p:sp>
      <p:sp>
        <p:nvSpPr>
          <p:cNvPr id="76803" name="Rectangle 2">
            <a:extLst>
              <a:ext uri="{FF2B5EF4-FFF2-40B4-BE49-F238E27FC236}">
                <a16:creationId xmlns:a16="http://schemas.microsoft.com/office/drawing/2014/main" id="{74C10700-AD5C-4A34-A09C-FE19B390BFF3}"/>
              </a:ext>
            </a:extLst>
          </p:cNvPr>
          <p:cNvSpPr>
            <a:spLocks noGrp="1" noRot="1" noChangeAspect="1" noChangeArrowheads="1" noTextEdit="1"/>
          </p:cNvSpPr>
          <p:nvPr>
            <p:ph type="sldImg"/>
            <p:custDataLst>
              <p:tags r:id="rId1"/>
            </p:custDataLst>
          </p:nvPr>
        </p:nvSpPr>
        <p:spPr>
          <a:ln/>
        </p:spPr>
      </p:sp>
      <p:sp>
        <p:nvSpPr>
          <p:cNvPr id="76804" name="Rectangle 3">
            <a:extLst>
              <a:ext uri="{FF2B5EF4-FFF2-40B4-BE49-F238E27FC236}">
                <a16:creationId xmlns:a16="http://schemas.microsoft.com/office/drawing/2014/main" id="{BC3B7B77-7A0C-47D5-B783-4EF7AE777D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You can give the example of 5-5-5   5 terms, 5 phrases, 5 colors required for a unit page.  This picture does not have it, but that is something they can require their students to do.</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75374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look at the organization in the ISN. </a:t>
            </a:r>
          </a:p>
        </p:txBody>
      </p:sp>
      <p:sp>
        <p:nvSpPr>
          <p:cNvPr id="4" name="Slide Number Placeholder 3"/>
          <p:cNvSpPr>
            <a:spLocks noGrp="1"/>
          </p:cNvSpPr>
          <p:nvPr>
            <p:ph type="sldNum" sz="quarter" idx="5"/>
          </p:nvPr>
        </p:nvSpPr>
        <p:spPr/>
        <p:txBody>
          <a:bodyPr/>
          <a:lstStyle/>
          <a:p>
            <a:fld id="{F7EFED98-B859-40E5-AD27-BEF9A53B2399}" type="slidenum">
              <a:rPr lang="en-US" smtClean="0"/>
              <a:t>97</a:t>
            </a:fld>
            <a:endParaRPr lang="en-US"/>
          </a:p>
        </p:txBody>
      </p:sp>
    </p:spTree>
    <p:extLst>
      <p:ext uri="{BB962C8B-B14F-4D97-AF65-F5344CB8AC3E}">
        <p14:creationId xmlns:p14="http://schemas.microsoft.com/office/powerpoint/2010/main" val="22262588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 with these stems.</a:t>
            </a:r>
          </a:p>
        </p:txBody>
      </p:sp>
      <p:sp>
        <p:nvSpPr>
          <p:cNvPr id="4" name="Slide Number Placeholder 3"/>
          <p:cNvSpPr>
            <a:spLocks noGrp="1"/>
          </p:cNvSpPr>
          <p:nvPr>
            <p:ph type="sldNum" sz="quarter" idx="10"/>
          </p:nvPr>
        </p:nvSpPr>
        <p:spPr/>
        <p:txBody>
          <a:bodyPr/>
          <a:lstStyle/>
          <a:p>
            <a:fld id="{635A52A9-B7B4-462F-AB5A-B0529042ED7D}" type="slidenum">
              <a:rPr lang="en-US" smtClean="0"/>
              <a:t>98</a:t>
            </a:fld>
            <a:endParaRPr lang="en-US"/>
          </a:p>
        </p:txBody>
      </p:sp>
    </p:spTree>
    <p:extLst>
      <p:ext uri="{BB962C8B-B14F-4D97-AF65-F5344CB8AC3E}">
        <p14:creationId xmlns:p14="http://schemas.microsoft.com/office/powerpoint/2010/main" val="8662710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Turn and Talk</a:t>
            </a:r>
          </a:p>
          <a:p>
            <a:endParaRPr lang="en-US" altLang="en-US" dirty="0">
              <a:latin typeface="Arial" panose="020B0604020202020204" pitchFamily="34" charset="0"/>
            </a:endParaRPr>
          </a:p>
          <a:p>
            <a:r>
              <a:rPr lang="en-US" altLang="en-US" dirty="0">
                <a:latin typeface="Arial" panose="020B0604020202020204" pitchFamily="34" charset="0"/>
              </a:rPr>
              <a:t>This decides how you grade the notebook – either looking for perfection or grading the learning process. </a:t>
            </a: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0157" indent="-300060" eaLnBrk="0" hangingPunct="0">
              <a:defRPr>
                <a:solidFill>
                  <a:schemeClr val="tx1"/>
                </a:solidFill>
                <a:latin typeface="Arial" panose="020B0604020202020204" pitchFamily="34" charset="0"/>
              </a:defRPr>
            </a:lvl2pPr>
            <a:lvl3pPr marL="1200241" indent="-240048" eaLnBrk="0" hangingPunct="0">
              <a:defRPr>
                <a:solidFill>
                  <a:schemeClr val="tx1"/>
                </a:solidFill>
                <a:latin typeface="Arial" panose="020B0604020202020204" pitchFamily="34" charset="0"/>
              </a:defRPr>
            </a:lvl3pPr>
            <a:lvl4pPr marL="1680337" indent="-240048" eaLnBrk="0" hangingPunct="0">
              <a:defRPr>
                <a:solidFill>
                  <a:schemeClr val="tx1"/>
                </a:solidFill>
                <a:latin typeface="Arial" panose="020B0604020202020204" pitchFamily="34" charset="0"/>
              </a:defRPr>
            </a:lvl4pPr>
            <a:lvl5pPr marL="2160434" indent="-240048" eaLnBrk="0" hangingPunct="0">
              <a:defRPr>
                <a:solidFill>
                  <a:schemeClr val="tx1"/>
                </a:solidFill>
                <a:latin typeface="Arial" panose="020B0604020202020204" pitchFamily="34" charset="0"/>
              </a:defRPr>
            </a:lvl5pPr>
            <a:lvl6pPr marL="2640529" indent="-240048" eaLnBrk="0" fontAlgn="base" hangingPunct="0">
              <a:spcBef>
                <a:spcPct val="0"/>
              </a:spcBef>
              <a:spcAft>
                <a:spcPct val="0"/>
              </a:spcAft>
              <a:defRPr>
                <a:solidFill>
                  <a:schemeClr val="tx1"/>
                </a:solidFill>
                <a:latin typeface="Arial" panose="020B0604020202020204" pitchFamily="34" charset="0"/>
              </a:defRPr>
            </a:lvl6pPr>
            <a:lvl7pPr marL="3120626" indent="-240048" eaLnBrk="0" fontAlgn="base" hangingPunct="0">
              <a:spcBef>
                <a:spcPct val="0"/>
              </a:spcBef>
              <a:spcAft>
                <a:spcPct val="0"/>
              </a:spcAft>
              <a:defRPr>
                <a:solidFill>
                  <a:schemeClr val="tx1"/>
                </a:solidFill>
                <a:latin typeface="Arial" panose="020B0604020202020204" pitchFamily="34" charset="0"/>
              </a:defRPr>
            </a:lvl7pPr>
            <a:lvl8pPr marL="3600723" indent="-240048" eaLnBrk="0" fontAlgn="base" hangingPunct="0">
              <a:spcBef>
                <a:spcPct val="0"/>
              </a:spcBef>
              <a:spcAft>
                <a:spcPct val="0"/>
              </a:spcAft>
              <a:defRPr>
                <a:solidFill>
                  <a:schemeClr val="tx1"/>
                </a:solidFill>
                <a:latin typeface="Arial" panose="020B0604020202020204" pitchFamily="34" charset="0"/>
              </a:defRPr>
            </a:lvl8pPr>
            <a:lvl9pPr marL="4080819" indent="-2400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684FF9-7EB3-495E-B5AE-BCAC8574210C}" type="slidenum">
              <a:rPr lang="en-US" altLang="en-US"/>
              <a:pPr eaLnBrk="1" hangingPunct="1"/>
              <a:t>100</a:t>
            </a:fld>
            <a:endParaRPr lang="en-US" altLang="en-US"/>
          </a:p>
        </p:txBody>
      </p:sp>
    </p:spTree>
    <p:extLst>
      <p:ext uri="{BB962C8B-B14F-4D97-AF65-F5344CB8AC3E}">
        <p14:creationId xmlns:p14="http://schemas.microsoft.com/office/powerpoint/2010/main" val="488474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8B20EDD-AC26-C3FF-5A98-8159E441309B}"/>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FAD884CF-8474-7B55-EBAA-D165E87AC6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5604" name="Slide Number Placeholder 3">
            <a:extLst>
              <a:ext uri="{FF2B5EF4-FFF2-40B4-BE49-F238E27FC236}">
                <a16:creationId xmlns:a16="http://schemas.microsoft.com/office/drawing/2014/main" id="{C2A154CF-3A05-C84D-2C78-C3B731B504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DA6E38-54E8-41D2-A357-5F67459BB7D5}" type="slidenum">
              <a:rPr lang="en-US" altLang="en-US" smtClean="0"/>
              <a:pPr/>
              <a:t>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altLang="en-US" sz="1200" dirty="0">
                <a:latin typeface="Arial" panose="020B0604020202020204" pitchFamily="34" charset="0"/>
              </a:rPr>
              <a:t>Monitor often at the beginning of the year. </a:t>
            </a:r>
          </a:p>
          <a:p>
            <a:pPr eaLnBrk="1" hangingPunct="1">
              <a:spcBef>
                <a:spcPct val="0"/>
              </a:spcBef>
              <a:buFontTx/>
              <a:buChar char="•"/>
            </a:pPr>
            <a:r>
              <a:rPr lang="en-US" altLang="en-US" sz="1200" dirty="0">
                <a:latin typeface="Arial" panose="020B0604020202020204" pitchFamily="34" charset="0"/>
              </a:rPr>
              <a:t>Stamp, initial, or place stickers to indicate you have seen the item. </a:t>
            </a:r>
          </a:p>
          <a:p>
            <a:pPr eaLnBrk="1" hangingPunct="1">
              <a:spcBef>
                <a:spcPct val="0"/>
              </a:spcBef>
              <a:buFontTx/>
              <a:buChar char="•"/>
            </a:pPr>
            <a:r>
              <a:rPr lang="en-US" altLang="en-US" sz="1200" dirty="0">
                <a:latin typeface="Arial" panose="020B0604020202020204" pitchFamily="34" charset="0"/>
              </a:rPr>
              <a:t>Write comments, especially positive comments or suggestions, on sticky notes.</a:t>
            </a:r>
          </a:p>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101</a:t>
            </a:fld>
            <a:endParaRPr lang="en-US"/>
          </a:p>
        </p:txBody>
      </p:sp>
    </p:spTree>
    <p:extLst>
      <p:ext uri="{BB962C8B-B14F-4D97-AF65-F5344CB8AC3E}">
        <p14:creationId xmlns:p14="http://schemas.microsoft.com/office/powerpoint/2010/main" val="10851623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Chief Blueprint" panose="020B0500000000000000" pitchFamily="34" charset="0"/>
                <a:cs typeface="Times New Roman" panose="02020603050405020304" pitchFamily="18" charset="0"/>
              </a:rPr>
              <a:t>Allow students to use notebooks on a quiz</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Helps students understand the importance of taking notes.</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Encourages students to bring their notebooks daily.</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Builds good work habits for the future.</a:t>
            </a:r>
          </a:p>
          <a:p>
            <a:r>
              <a:rPr lang="en-US" altLang="en-US" sz="1200" dirty="0">
                <a:latin typeface="Chief Blueprint" panose="020B0500000000000000" pitchFamily="34" charset="0"/>
                <a:cs typeface="Times New Roman" panose="02020603050405020304" pitchFamily="18" charset="0"/>
              </a:rPr>
              <a:t>z or test.</a:t>
            </a:r>
            <a:r>
              <a:rPr lang="en-US" altLang="en-US" sz="1200" dirty="0">
                <a:latin typeface="Chief Blueprint" panose="020B0500000000000000" pitchFamily="34" charset="0"/>
              </a:rPr>
              <a:t> </a:t>
            </a:r>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102</a:t>
            </a:fld>
            <a:endParaRPr lang="en-US"/>
          </a:p>
        </p:txBody>
      </p:sp>
    </p:spTree>
    <p:extLst>
      <p:ext uri="{BB962C8B-B14F-4D97-AF65-F5344CB8AC3E}">
        <p14:creationId xmlns:p14="http://schemas.microsoft.com/office/powerpoint/2010/main" val="12984218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hief Blueprint" panose="020B0500000000000000" pitchFamily="34" charset="0"/>
                <a:cs typeface="Times New Roman" panose="02020603050405020304" pitchFamily="18" charset="0"/>
              </a:rPr>
              <a:t>Have students</a:t>
            </a:r>
            <a:r>
              <a:rPr lang="en-US" altLang="en-US" sz="1200" b="1" dirty="0">
                <a:latin typeface="Chief Blueprint" panose="020B0500000000000000" pitchFamily="34" charset="0"/>
                <a:cs typeface="Times New Roman" panose="02020603050405020304" pitchFamily="18" charset="0"/>
              </a:rPr>
              <a:t> </a:t>
            </a:r>
            <a:r>
              <a:rPr lang="en-US" altLang="en-US" sz="1200" dirty="0">
                <a:latin typeface="Chief Blueprint" panose="020B0500000000000000" pitchFamily="34" charset="0"/>
                <a:cs typeface="Times New Roman" panose="02020603050405020304" pitchFamily="18" charset="0"/>
              </a:rPr>
              <a:t>look at other student examples.</a:t>
            </a:r>
            <a:endParaRPr lang="en-US" altLang="en-US" sz="1200" dirty="0">
              <a:latin typeface="Chief Blueprint" panose="020B0500000000000000" pitchFamily="34" charset="0"/>
            </a:endParaRP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Examples from previous years</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Gallery walk</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Peer Review</a:t>
            </a:r>
          </a:p>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103</a:t>
            </a:fld>
            <a:endParaRPr lang="en-US"/>
          </a:p>
        </p:txBody>
      </p:sp>
    </p:spTree>
    <p:extLst>
      <p:ext uri="{BB962C8B-B14F-4D97-AF65-F5344CB8AC3E}">
        <p14:creationId xmlns:p14="http://schemas.microsoft.com/office/powerpoint/2010/main" val="29709458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0157" indent="-300060" eaLnBrk="0" hangingPunct="0">
              <a:defRPr>
                <a:solidFill>
                  <a:schemeClr val="tx1"/>
                </a:solidFill>
                <a:latin typeface="Arial" panose="020B0604020202020204" pitchFamily="34" charset="0"/>
              </a:defRPr>
            </a:lvl2pPr>
            <a:lvl3pPr marL="1200241" indent="-240048" eaLnBrk="0" hangingPunct="0">
              <a:defRPr>
                <a:solidFill>
                  <a:schemeClr val="tx1"/>
                </a:solidFill>
                <a:latin typeface="Arial" panose="020B0604020202020204" pitchFamily="34" charset="0"/>
              </a:defRPr>
            </a:lvl3pPr>
            <a:lvl4pPr marL="1680337" indent="-240048" eaLnBrk="0" hangingPunct="0">
              <a:defRPr>
                <a:solidFill>
                  <a:schemeClr val="tx1"/>
                </a:solidFill>
                <a:latin typeface="Arial" panose="020B0604020202020204" pitchFamily="34" charset="0"/>
              </a:defRPr>
            </a:lvl4pPr>
            <a:lvl5pPr marL="2160434" indent="-240048" eaLnBrk="0" hangingPunct="0">
              <a:defRPr>
                <a:solidFill>
                  <a:schemeClr val="tx1"/>
                </a:solidFill>
                <a:latin typeface="Arial" panose="020B0604020202020204" pitchFamily="34" charset="0"/>
              </a:defRPr>
            </a:lvl5pPr>
            <a:lvl6pPr marL="2640529" indent="-240048" eaLnBrk="0" fontAlgn="base" hangingPunct="0">
              <a:spcBef>
                <a:spcPct val="0"/>
              </a:spcBef>
              <a:spcAft>
                <a:spcPct val="0"/>
              </a:spcAft>
              <a:defRPr>
                <a:solidFill>
                  <a:schemeClr val="tx1"/>
                </a:solidFill>
                <a:latin typeface="Arial" panose="020B0604020202020204" pitchFamily="34" charset="0"/>
              </a:defRPr>
            </a:lvl6pPr>
            <a:lvl7pPr marL="3120626" indent="-240048" eaLnBrk="0" fontAlgn="base" hangingPunct="0">
              <a:spcBef>
                <a:spcPct val="0"/>
              </a:spcBef>
              <a:spcAft>
                <a:spcPct val="0"/>
              </a:spcAft>
              <a:defRPr>
                <a:solidFill>
                  <a:schemeClr val="tx1"/>
                </a:solidFill>
                <a:latin typeface="Arial" panose="020B0604020202020204" pitchFamily="34" charset="0"/>
              </a:defRPr>
            </a:lvl7pPr>
            <a:lvl8pPr marL="3600723" indent="-240048" eaLnBrk="0" fontAlgn="base" hangingPunct="0">
              <a:spcBef>
                <a:spcPct val="0"/>
              </a:spcBef>
              <a:spcAft>
                <a:spcPct val="0"/>
              </a:spcAft>
              <a:defRPr>
                <a:solidFill>
                  <a:schemeClr val="tx1"/>
                </a:solidFill>
                <a:latin typeface="Arial" panose="020B0604020202020204" pitchFamily="34" charset="0"/>
              </a:defRPr>
            </a:lvl8pPr>
            <a:lvl9pPr marL="4080819" indent="-2400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96B79F-3607-4928-8ECD-212BC1AE5C76}" type="slidenum">
              <a:rPr lang="en-US" altLang="en-US"/>
              <a:pPr eaLnBrk="1" hangingPunct="1"/>
              <a:t>104</a:t>
            </a:fld>
            <a:endParaRPr lang="en-US" altLang="en-US"/>
          </a:p>
        </p:txBody>
      </p:sp>
    </p:spTree>
    <p:extLst>
      <p:ext uri="{BB962C8B-B14F-4D97-AF65-F5344CB8AC3E}">
        <p14:creationId xmlns:p14="http://schemas.microsoft.com/office/powerpoint/2010/main" val="32448410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any tips you have for grading. Remind teachers that they have sample rubrics on the website in the folder on Interactive Student Notebook resources. </a:t>
            </a:r>
          </a:p>
        </p:txBody>
      </p:sp>
      <p:sp>
        <p:nvSpPr>
          <p:cNvPr id="4" name="Slide Number Placeholder 3"/>
          <p:cNvSpPr>
            <a:spLocks noGrp="1"/>
          </p:cNvSpPr>
          <p:nvPr>
            <p:ph type="sldNum" sz="quarter" idx="5"/>
          </p:nvPr>
        </p:nvSpPr>
        <p:spPr/>
        <p:txBody>
          <a:bodyPr/>
          <a:lstStyle/>
          <a:p>
            <a:fld id="{F7EFED98-B859-40E5-AD27-BEF9A53B2399}" type="slidenum">
              <a:rPr lang="en-US" smtClean="0"/>
              <a:t>106</a:t>
            </a:fld>
            <a:endParaRPr lang="en-US"/>
          </a:p>
        </p:txBody>
      </p:sp>
    </p:spTree>
    <p:extLst>
      <p:ext uri="{BB962C8B-B14F-4D97-AF65-F5344CB8AC3E}">
        <p14:creationId xmlns:p14="http://schemas.microsoft.com/office/powerpoint/2010/main" val="14264579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0157" indent="-300060" eaLnBrk="0" hangingPunct="0">
              <a:defRPr>
                <a:solidFill>
                  <a:schemeClr val="tx1"/>
                </a:solidFill>
                <a:latin typeface="Arial" panose="020B0604020202020204" pitchFamily="34" charset="0"/>
              </a:defRPr>
            </a:lvl2pPr>
            <a:lvl3pPr marL="1200241" indent="-240048" eaLnBrk="0" hangingPunct="0">
              <a:defRPr>
                <a:solidFill>
                  <a:schemeClr val="tx1"/>
                </a:solidFill>
                <a:latin typeface="Arial" panose="020B0604020202020204" pitchFamily="34" charset="0"/>
              </a:defRPr>
            </a:lvl3pPr>
            <a:lvl4pPr marL="1680337" indent="-240048" eaLnBrk="0" hangingPunct="0">
              <a:defRPr>
                <a:solidFill>
                  <a:schemeClr val="tx1"/>
                </a:solidFill>
                <a:latin typeface="Arial" panose="020B0604020202020204" pitchFamily="34" charset="0"/>
              </a:defRPr>
            </a:lvl4pPr>
            <a:lvl5pPr marL="2160434" indent="-240048" eaLnBrk="0" hangingPunct="0">
              <a:defRPr>
                <a:solidFill>
                  <a:schemeClr val="tx1"/>
                </a:solidFill>
                <a:latin typeface="Arial" panose="020B0604020202020204" pitchFamily="34" charset="0"/>
              </a:defRPr>
            </a:lvl5pPr>
            <a:lvl6pPr marL="2640529" indent="-240048" eaLnBrk="0" fontAlgn="base" hangingPunct="0">
              <a:spcBef>
                <a:spcPct val="0"/>
              </a:spcBef>
              <a:spcAft>
                <a:spcPct val="0"/>
              </a:spcAft>
              <a:defRPr>
                <a:solidFill>
                  <a:schemeClr val="tx1"/>
                </a:solidFill>
                <a:latin typeface="Arial" panose="020B0604020202020204" pitchFamily="34" charset="0"/>
              </a:defRPr>
            </a:lvl6pPr>
            <a:lvl7pPr marL="3120626" indent="-240048" eaLnBrk="0" fontAlgn="base" hangingPunct="0">
              <a:spcBef>
                <a:spcPct val="0"/>
              </a:spcBef>
              <a:spcAft>
                <a:spcPct val="0"/>
              </a:spcAft>
              <a:defRPr>
                <a:solidFill>
                  <a:schemeClr val="tx1"/>
                </a:solidFill>
                <a:latin typeface="Arial" panose="020B0604020202020204" pitchFamily="34" charset="0"/>
              </a:defRPr>
            </a:lvl7pPr>
            <a:lvl8pPr marL="3600723" indent="-240048" eaLnBrk="0" fontAlgn="base" hangingPunct="0">
              <a:spcBef>
                <a:spcPct val="0"/>
              </a:spcBef>
              <a:spcAft>
                <a:spcPct val="0"/>
              </a:spcAft>
              <a:defRPr>
                <a:solidFill>
                  <a:schemeClr val="tx1"/>
                </a:solidFill>
                <a:latin typeface="Arial" panose="020B0604020202020204" pitchFamily="34" charset="0"/>
              </a:defRPr>
            </a:lvl8pPr>
            <a:lvl9pPr marL="4080819" indent="-2400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F63AE2-BBBC-46EA-A013-EDA6AEDFFCF8}" type="slidenum">
              <a:rPr lang="en-US" altLang="en-US"/>
              <a:pPr eaLnBrk="1" hangingPunct="1"/>
              <a:t>108</a:t>
            </a:fld>
            <a:endParaRPr lang="en-US" altLang="en-US"/>
          </a:p>
        </p:txBody>
      </p:sp>
      <p:sp>
        <p:nvSpPr>
          <p:cNvPr id="173059" name="Rectangle 2"/>
          <p:cNvSpPr>
            <a:spLocks noGrp="1" noRot="1" noChangeAspect="1" noChangeArrowheads="1" noTextEdit="1"/>
          </p:cNvSpPr>
          <p:nvPr>
            <p:ph type="sldImg"/>
            <p:custDataLst>
              <p:tags r:id="rId1"/>
            </p:custDataLst>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Discuss by bullet points</a:t>
            </a:r>
          </a:p>
          <a:p>
            <a:pPr eaLnBrk="1" hangingPunct="1">
              <a:buFontTx/>
              <a:buChar char="•"/>
            </a:pPr>
            <a:r>
              <a:rPr lang="en-US" altLang="en-US">
                <a:latin typeface="Arial" panose="020B0604020202020204" pitchFamily="34" charset="0"/>
              </a:rPr>
              <a:t>Notes with highlighting key terms are easier to use to study for tests</a:t>
            </a:r>
          </a:p>
          <a:p>
            <a:pPr eaLnBrk="1" hangingPunct="1">
              <a:buFontTx/>
              <a:buChar char="•"/>
            </a:pPr>
            <a:r>
              <a:rPr lang="en-US" altLang="en-US">
                <a:latin typeface="Arial" panose="020B0604020202020204" pitchFamily="34" charset="0"/>
              </a:rPr>
              <a:t>Model when give notes use different color pens on overhead or in powerpoint.</a:t>
            </a:r>
          </a:p>
          <a:p>
            <a:pPr eaLnBrk="1" hangingPunct="1">
              <a:buFontTx/>
              <a:buChar char="•"/>
            </a:pPr>
            <a:r>
              <a:rPr lang="en-US" altLang="en-US">
                <a:latin typeface="Arial" panose="020B0604020202020204" pitchFamily="34" charset="0"/>
              </a:rPr>
              <a:t>Put color as part of the grade – stress color for organizing not for “prettiness”</a:t>
            </a:r>
          </a:p>
        </p:txBody>
      </p:sp>
    </p:spTree>
    <p:extLst>
      <p:ext uri="{BB962C8B-B14F-4D97-AF65-F5344CB8AC3E}">
        <p14:creationId xmlns:p14="http://schemas.microsoft.com/office/powerpoint/2010/main" val="1659249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0157" indent="-300060" eaLnBrk="0" hangingPunct="0">
              <a:defRPr>
                <a:solidFill>
                  <a:schemeClr val="tx1"/>
                </a:solidFill>
                <a:latin typeface="Arial" panose="020B0604020202020204" pitchFamily="34" charset="0"/>
              </a:defRPr>
            </a:lvl2pPr>
            <a:lvl3pPr marL="1200241" indent="-240048" eaLnBrk="0" hangingPunct="0">
              <a:defRPr>
                <a:solidFill>
                  <a:schemeClr val="tx1"/>
                </a:solidFill>
                <a:latin typeface="Arial" panose="020B0604020202020204" pitchFamily="34" charset="0"/>
              </a:defRPr>
            </a:lvl3pPr>
            <a:lvl4pPr marL="1680337" indent="-240048" eaLnBrk="0" hangingPunct="0">
              <a:defRPr>
                <a:solidFill>
                  <a:schemeClr val="tx1"/>
                </a:solidFill>
                <a:latin typeface="Arial" panose="020B0604020202020204" pitchFamily="34" charset="0"/>
              </a:defRPr>
            </a:lvl4pPr>
            <a:lvl5pPr marL="2160434" indent="-240048" eaLnBrk="0" hangingPunct="0">
              <a:defRPr>
                <a:solidFill>
                  <a:schemeClr val="tx1"/>
                </a:solidFill>
                <a:latin typeface="Arial" panose="020B0604020202020204" pitchFamily="34" charset="0"/>
              </a:defRPr>
            </a:lvl5pPr>
            <a:lvl6pPr marL="2640529" indent="-240048" eaLnBrk="0" fontAlgn="base" hangingPunct="0">
              <a:spcBef>
                <a:spcPct val="0"/>
              </a:spcBef>
              <a:spcAft>
                <a:spcPct val="0"/>
              </a:spcAft>
              <a:defRPr>
                <a:solidFill>
                  <a:schemeClr val="tx1"/>
                </a:solidFill>
                <a:latin typeface="Arial" panose="020B0604020202020204" pitchFamily="34" charset="0"/>
              </a:defRPr>
            </a:lvl6pPr>
            <a:lvl7pPr marL="3120626" indent="-240048" eaLnBrk="0" fontAlgn="base" hangingPunct="0">
              <a:spcBef>
                <a:spcPct val="0"/>
              </a:spcBef>
              <a:spcAft>
                <a:spcPct val="0"/>
              </a:spcAft>
              <a:defRPr>
                <a:solidFill>
                  <a:schemeClr val="tx1"/>
                </a:solidFill>
                <a:latin typeface="Arial" panose="020B0604020202020204" pitchFamily="34" charset="0"/>
              </a:defRPr>
            </a:lvl7pPr>
            <a:lvl8pPr marL="3600723" indent="-240048" eaLnBrk="0" fontAlgn="base" hangingPunct="0">
              <a:spcBef>
                <a:spcPct val="0"/>
              </a:spcBef>
              <a:spcAft>
                <a:spcPct val="0"/>
              </a:spcAft>
              <a:defRPr>
                <a:solidFill>
                  <a:schemeClr val="tx1"/>
                </a:solidFill>
                <a:latin typeface="Arial" panose="020B0604020202020204" pitchFamily="34" charset="0"/>
              </a:defRPr>
            </a:lvl8pPr>
            <a:lvl9pPr marL="4080819" indent="-2400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5D96ED-7B04-4B3C-A74F-DD2956E8F9E8}" type="slidenum">
              <a:rPr lang="en-US" altLang="en-US"/>
              <a:pPr eaLnBrk="1" hangingPunct="1"/>
              <a:t>109</a:t>
            </a:fld>
            <a:endParaRPr lang="en-US" altLang="en-US"/>
          </a:p>
        </p:txBody>
      </p:sp>
      <p:sp>
        <p:nvSpPr>
          <p:cNvPr id="174083" name="Rectangle 2"/>
          <p:cNvSpPr>
            <a:spLocks noGrp="1" noRot="1" noChangeAspect="1" noChangeArrowheads="1" noTextEdit="1"/>
          </p:cNvSpPr>
          <p:nvPr>
            <p:ph type="sldImg"/>
            <p:custDataLst>
              <p:tags r:id="rId1"/>
            </p:custDataLst>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Discuss point</a:t>
            </a:r>
          </a:p>
          <a:p>
            <a:pPr eaLnBrk="1" hangingPunct="1">
              <a:buFontTx/>
              <a:buChar char="•"/>
            </a:pPr>
            <a:r>
              <a:rPr lang="en-US" altLang="en-US" dirty="0">
                <a:latin typeface="Arial" panose="020B0604020202020204" pitchFamily="34" charset="0"/>
              </a:rPr>
              <a:t>Can help them study; is a portfolio of evidence of learning</a:t>
            </a:r>
          </a:p>
          <a:p>
            <a:pPr eaLnBrk="1" hangingPunct="1">
              <a:buFontTx/>
              <a:buChar char="•"/>
            </a:pPr>
            <a:r>
              <a:rPr lang="en-US" altLang="en-US" dirty="0">
                <a:latin typeface="Arial" panose="020B0604020202020204" pitchFamily="34" charset="0"/>
              </a:rPr>
              <a:t>Help with test at state level;  give story of student who kept and used their notebook</a:t>
            </a:r>
          </a:p>
        </p:txBody>
      </p:sp>
    </p:spTree>
    <p:extLst>
      <p:ext uri="{BB962C8B-B14F-4D97-AF65-F5344CB8AC3E}">
        <p14:creationId xmlns:p14="http://schemas.microsoft.com/office/powerpoint/2010/main" val="33934325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110</a:t>
            </a:fld>
            <a:endParaRPr lang="en-US"/>
          </a:p>
        </p:txBody>
      </p:sp>
    </p:spTree>
    <p:extLst>
      <p:ext uri="{BB962C8B-B14F-4D97-AF65-F5344CB8AC3E}">
        <p14:creationId xmlns:p14="http://schemas.microsoft.com/office/powerpoint/2010/main" val="3015856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my blog on social studies success if they want to learn more. </a:t>
            </a:r>
          </a:p>
        </p:txBody>
      </p:sp>
      <p:sp>
        <p:nvSpPr>
          <p:cNvPr id="4" name="Slide Number Placeholder 3"/>
          <p:cNvSpPr>
            <a:spLocks noGrp="1"/>
          </p:cNvSpPr>
          <p:nvPr>
            <p:ph type="sldNum" sz="quarter" idx="5"/>
          </p:nvPr>
        </p:nvSpPr>
        <p:spPr/>
        <p:txBody>
          <a:bodyPr/>
          <a:lstStyle/>
          <a:p>
            <a:fld id="{0E34CE70-55C6-4E46-82C9-94A40AE4AD8D}" type="slidenum">
              <a:rPr lang="en-US" smtClean="0"/>
              <a:t>111</a:t>
            </a:fld>
            <a:endParaRPr lang="en-US"/>
          </a:p>
        </p:txBody>
      </p:sp>
    </p:spTree>
    <p:extLst>
      <p:ext uri="{BB962C8B-B14F-4D97-AF65-F5344CB8AC3E}">
        <p14:creationId xmlns:p14="http://schemas.microsoft.com/office/powerpoint/2010/main" val="2533140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42D205-6B9C-498A-ABF3-D7DE8F34216E}"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1711560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42D205-6B9C-498A-ABF3-D7DE8F34216E}"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745574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42D205-6B9C-498A-ABF3-D7DE8F34216E}"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916441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30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42D205-6B9C-498A-ABF3-D7DE8F34216E}"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220014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42D205-6B9C-498A-ABF3-D7DE8F34216E}"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412416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42D205-6B9C-498A-ABF3-D7DE8F34216E}"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862886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42D205-6B9C-498A-ABF3-D7DE8F34216E}" type="datetimeFigureOut">
              <a:rPr lang="en-US" smtClean="0"/>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198513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42D205-6B9C-498A-ABF3-D7DE8F34216E}" type="datetimeFigureOut">
              <a:rPr lang="en-US" smtClean="0"/>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815018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2D205-6B9C-498A-ABF3-D7DE8F34216E}" type="datetimeFigureOut">
              <a:rPr lang="en-US" smtClean="0"/>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822253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42D205-6B9C-498A-ABF3-D7DE8F34216E}"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282025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42D205-6B9C-498A-ABF3-D7DE8F34216E}"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577177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2D205-6B9C-498A-ABF3-D7DE8F34216E}" type="datetimeFigureOut">
              <a:rPr lang="en-US" smtClean="0"/>
              <a:t>6/23/2023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DB2F54-BAA6-40C8-B6DB-FEF39C99E0A1}" type="slidenum">
              <a:rPr lang="en-US" smtClean="0"/>
              <a:t>‹#›</a:t>
            </a:fld>
            <a:endParaRPr lang="en-US"/>
          </a:p>
        </p:txBody>
      </p:sp>
    </p:spTree>
    <p:extLst>
      <p:ext uri="{BB962C8B-B14F-4D97-AF65-F5344CB8AC3E}">
        <p14:creationId xmlns:p14="http://schemas.microsoft.com/office/powerpoint/2010/main" val="2941230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55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7687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0895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2077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6818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4579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7396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8535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2490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610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503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980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165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347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726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168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4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334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613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416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81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597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531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15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437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182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446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537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664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02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515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14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53289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520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641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03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0182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73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716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3082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207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835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15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3071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7017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769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455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771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3404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6998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396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38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722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011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209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9621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489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7637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426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4258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351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483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5700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941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2600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425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393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3754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842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585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3619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5289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222</TotalTime>
  <Words>1935</Words>
  <Application>Microsoft Office PowerPoint</Application>
  <PresentationFormat>On-screen Show (4:3)</PresentationFormat>
  <Paragraphs>232</Paragraphs>
  <Slides>111</Slides>
  <Notes>98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111</vt:i4>
      </vt:variant>
    </vt:vector>
  </HeadingPairs>
  <TitlesOfParts>
    <vt:vector size="119" baseType="lpstr">
      <vt:lpstr>Architects Daughter</vt:lpstr>
      <vt:lpstr>Arial</vt:lpstr>
      <vt:lpstr>Calibri</vt:lpstr>
      <vt:lpstr>Calibri Light</vt:lpstr>
      <vt:lpstr>Chief Blueprint</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Vinas</dc:creator>
  <cp:lastModifiedBy>Dawn Vinas</cp:lastModifiedBy>
  <cp:revision>18</cp:revision>
  <dcterms:created xsi:type="dcterms:W3CDTF">2022-06-29T14:33:47Z</dcterms:created>
  <dcterms:modified xsi:type="dcterms:W3CDTF">2023-06-23T15:31:51Z</dcterms:modified>
</cp:coreProperties>
</file>