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65" r:id="rId2"/>
    <p:sldId id="1233" r:id="rId3"/>
    <p:sldId id="1879" r:id="rId4"/>
    <p:sldId id="270" r:id="rId5"/>
    <p:sldId id="271" r:id="rId6"/>
    <p:sldId id="272" r:id="rId7"/>
    <p:sldId id="1414" r:id="rId8"/>
    <p:sldId id="1415" r:id="rId9"/>
    <p:sldId id="275" r:id="rId10"/>
    <p:sldId id="276" r:id="rId11"/>
    <p:sldId id="277" r:id="rId12"/>
    <p:sldId id="278" r:id="rId13"/>
    <p:sldId id="279" r:id="rId14"/>
    <p:sldId id="280" r:id="rId15"/>
    <p:sldId id="1446" r:id="rId16"/>
    <p:sldId id="282" r:id="rId17"/>
    <p:sldId id="1344" r:id="rId18"/>
    <p:sldId id="380" r:id="rId19"/>
    <p:sldId id="410" r:id="rId20"/>
    <p:sldId id="2133" r:id="rId21"/>
    <p:sldId id="1375" r:id="rId22"/>
    <p:sldId id="1505" r:id="rId23"/>
    <p:sldId id="1376" r:id="rId24"/>
    <p:sldId id="256" r:id="rId25"/>
    <p:sldId id="2110" r:id="rId26"/>
    <p:sldId id="1418" r:id="rId27"/>
    <p:sldId id="2116" r:id="rId28"/>
    <p:sldId id="2113" r:id="rId29"/>
    <p:sldId id="1417" r:id="rId30"/>
    <p:sldId id="1911" r:id="rId31"/>
    <p:sldId id="2117" r:id="rId32"/>
    <p:sldId id="2130" r:id="rId33"/>
    <p:sldId id="2121" r:id="rId34"/>
    <p:sldId id="2122" r:id="rId35"/>
    <p:sldId id="2120" r:id="rId36"/>
    <p:sldId id="2123" r:id="rId37"/>
    <p:sldId id="2124" r:id="rId38"/>
    <p:sldId id="2125" r:id="rId39"/>
    <p:sldId id="2126" r:id="rId40"/>
    <p:sldId id="2127" r:id="rId41"/>
    <p:sldId id="2128" r:id="rId42"/>
    <p:sldId id="2129" r:id="rId43"/>
    <p:sldId id="2135" r:id="rId44"/>
    <p:sldId id="1473" r:id="rId45"/>
    <p:sldId id="2132" r:id="rId46"/>
    <p:sldId id="1946" r:id="rId47"/>
    <p:sldId id="1948" r:id="rId48"/>
    <p:sldId id="1949" r:id="rId49"/>
    <p:sldId id="1959" r:id="rId50"/>
    <p:sldId id="1960" r:id="rId51"/>
    <p:sldId id="1964" r:id="rId52"/>
    <p:sldId id="1965" r:id="rId53"/>
    <p:sldId id="940" r:id="rId54"/>
    <p:sldId id="1954" r:id="rId55"/>
    <p:sldId id="1624" r:id="rId56"/>
    <p:sldId id="1925" r:id="rId57"/>
    <p:sldId id="1926" r:id="rId58"/>
    <p:sldId id="1927" r:id="rId59"/>
    <p:sldId id="1928" r:id="rId60"/>
    <p:sldId id="1929" r:id="rId61"/>
    <p:sldId id="1930" r:id="rId62"/>
    <p:sldId id="2134" r:id="rId63"/>
    <p:sldId id="798"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27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618" autoAdjust="0"/>
  </p:normalViewPr>
  <p:slideViewPr>
    <p:cSldViewPr snapToGrid="0">
      <p:cViewPr varScale="1">
        <p:scale>
          <a:sx n="47" d="100"/>
          <a:sy n="47" d="100"/>
        </p:scale>
        <p:origin x="179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6D0CA-93A3-4C6D-A8A6-FF77072CD2D8}" type="datetimeFigureOut">
              <a:rPr lang="en-US" smtClean="0"/>
              <a:t>7/13/2023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6E6FE-1FB1-454D-86AB-D290F177D759}" type="slidenum">
              <a:rPr lang="en-US" smtClean="0"/>
              <a:t>‹#›</a:t>
            </a:fld>
            <a:endParaRPr lang="en-US"/>
          </a:p>
        </p:txBody>
      </p:sp>
    </p:spTree>
    <p:extLst>
      <p:ext uri="{BB962C8B-B14F-4D97-AF65-F5344CB8AC3E}">
        <p14:creationId xmlns:p14="http://schemas.microsoft.com/office/powerpoint/2010/main" val="21183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DE9373E-3568-8776-ED5F-A26906B8628D}"/>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CD228BCD-00CD-3C5B-1342-C363B65693F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Introduce yourself</a:t>
            </a:r>
          </a:p>
        </p:txBody>
      </p:sp>
      <p:sp>
        <p:nvSpPr>
          <p:cNvPr id="9220" name="Slide Number Placeholder 3">
            <a:extLst>
              <a:ext uri="{FF2B5EF4-FFF2-40B4-BE49-F238E27FC236}">
                <a16:creationId xmlns:a16="http://schemas.microsoft.com/office/drawing/2014/main" id="{7BB4FB0D-AE3B-6D78-3BE4-9260BE1AB4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4388" indent="-312738">
              <a:defRPr>
                <a:solidFill>
                  <a:schemeClr val="tx1"/>
                </a:solidFill>
                <a:latin typeface="Arial" panose="020B0604020202020204" pitchFamily="34" charset="0"/>
              </a:defRPr>
            </a:lvl2pPr>
            <a:lvl3pPr marL="1252538" indent="-249238">
              <a:defRPr>
                <a:solidFill>
                  <a:schemeClr val="tx1"/>
                </a:solidFill>
                <a:latin typeface="Arial" panose="020B0604020202020204" pitchFamily="34" charset="0"/>
              </a:defRPr>
            </a:lvl3pPr>
            <a:lvl4pPr marL="1755775" indent="-249238">
              <a:defRPr>
                <a:solidFill>
                  <a:schemeClr val="tx1"/>
                </a:solidFill>
                <a:latin typeface="Arial" panose="020B0604020202020204" pitchFamily="34" charset="0"/>
              </a:defRPr>
            </a:lvl4pPr>
            <a:lvl5pPr marL="2257425" indent="-249238">
              <a:defRPr>
                <a:solidFill>
                  <a:schemeClr val="tx1"/>
                </a:solidFill>
                <a:latin typeface="Arial" panose="020B0604020202020204" pitchFamily="34" charset="0"/>
              </a:defRPr>
            </a:lvl5pPr>
            <a:lvl6pPr marL="2714625" indent="-249238" eaLnBrk="0" fontAlgn="base" hangingPunct="0">
              <a:spcBef>
                <a:spcPct val="0"/>
              </a:spcBef>
              <a:spcAft>
                <a:spcPct val="0"/>
              </a:spcAft>
              <a:defRPr>
                <a:solidFill>
                  <a:schemeClr val="tx1"/>
                </a:solidFill>
                <a:latin typeface="Arial" panose="020B0604020202020204" pitchFamily="34" charset="0"/>
              </a:defRPr>
            </a:lvl6pPr>
            <a:lvl7pPr marL="3171825" indent="-249238" eaLnBrk="0" fontAlgn="base" hangingPunct="0">
              <a:spcBef>
                <a:spcPct val="0"/>
              </a:spcBef>
              <a:spcAft>
                <a:spcPct val="0"/>
              </a:spcAft>
              <a:defRPr>
                <a:solidFill>
                  <a:schemeClr val="tx1"/>
                </a:solidFill>
                <a:latin typeface="Arial" panose="020B0604020202020204" pitchFamily="34" charset="0"/>
              </a:defRPr>
            </a:lvl7pPr>
            <a:lvl8pPr marL="3629025" indent="-249238" eaLnBrk="0" fontAlgn="base" hangingPunct="0">
              <a:spcBef>
                <a:spcPct val="0"/>
              </a:spcBef>
              <a:spcAft>
                <a:spcPct val="0"/>
              </a:spcAft>
              <a:defRPr>
                <a:solidFill>
                  <a:schemeClr val="tx1"/>
                </a:solidFill>
                <a:latin typeface="Arial" panose="020B0604020202020204" pitchFamily="34" charset="0"/>
              </a:defRPr>
            </a:lvl8pPr>
            <a:lvl9pPr marL="4086225" indent="-249238" eaLnBrk="0" fontAlgn="base" hangingPunct="0">
              <a:spcBef>
                <a:spcPct val="0"/>
              </a:spcBef>
              <a:spcAft>
                <a:spcPct val="0"/>
              </a:spcAft>
              <a:defRPr>
                <a:solidFill>
                  <a:schemeClr val="tx1"/>
                </a:solidFill>
                <a:latin typeface="Arial" panose="020B0604020202020204" pitchFamily="34" charset="0"/>
              </a:defRPr>
            </a:lvl9pPr>
          </a:lstStyle>
          <a:p>
            <a:fld id="{8E330E52-C02E-4503-B5DD-4C870B933FF0}"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FD5414B-0DC2-96F1-16B3-25C856267E31}"/>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650570F-05C1-A9AF-043E-D6FB4F27A2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77B93497-48B1-FD60-3559-FD8538B527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C6FADF-D437-4B57-83C9-BDE1252D66B5}" type="slidenum">
              <a:rPr lang="en-US" altLang="en-US" smtClean="0"/>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46ACCCF-2799-40BE-4BDC-F3303EF4033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8255AB20-DF5E-7961-7701-94180954FD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9700" name="Slide Number Placeholder 3">
            <a:extLst>
              <a:ext uri="{FF2B5EF4-FFF2-40B4-BE49-F238E27FC236}">
                <a16:creationId xmlns:a16="http://schemas.microsoft.com/office/drawing/2014/main" id="{F32BBBA5-4579-0B50-F7B3-B1683C597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A6ABB4-1C5A-4059-9FCC-405102C6D2E8}" type="slidenum">
              <a:rPr lang="en-US" altLang="en-US" smtClean="0"/>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272A121-9974-EE43-A9BB-86155673A343}"/>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D1B25874-F3F2-602F-A742-2979639D6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8" name="Slide Number Placeholder 3">
            <a:extLst>
              <a:ext uri="{FF2B5EF4-FFF2-40B4-BE49-F238E27FC236}">
                <a16:creationId xmlns:a16="http://schemas.microsoft.com/office/drawing/2014/main" id="{B23AA49C-5D35-A5AF-F87A-6F84EB03B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652E64-5D90-4B6E-9A99-C2AB1513F94A}" type="slidenum">
              <a:rPr lang="en-US" altLang="en-US" smtClean="0"/>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E7CD720-92F2-2B86-9877-F8DD2DF85E4C}"/>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62C1B5E7-FB23-A8CF-E6CB-4A3042B67E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History teachers are the guardians of democracy</a:t>
            </a:r>
          </a:p>
        </p:txBody>
      </p:sp>
      <p:sp>
        <p:nvSpPr>
          <p:cNvPr id="35844" name="Slide Number Placeholder 3">
            <a:extLst>
              <a:ext uri="{FF2B5EF4-FFF2-40B4-BE49-F238E27FC236}">
                <a16:creationId xmlns:a16="http://schemas.microsoft.com/office/drawing/2014/main" id="{5933CC0F-2B04-F789-01D8-662FA3179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B736D4-5208-49AB-BF58-2E11EDA58009}" type="slidenum">
              <a:rPr lang="en-US" altLang="en-US" smtClean="0"/>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EA75D93-4A5B-494C-871B-6CCDA12E5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2E1F2A1-ED37-435D-BA84-3DD55868EB3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Have teachers write their goals on a post it note and share with their table mates. </a:t>
            </a:r>
          </a:p>
          <a:p>
            <a:pPr eaLnBrk="1" hangingPunct="1">
              <a:spcBef>
                <a:spcPct val="0"/>
              </a:spcBef>
            </a:pPr>
            <a:r>
              <a:rPr lang="en-US" altLang="en-US" dirty="0"/>
              <a:t>Review our goals in the next slide</a:t>
            </a:r>
          </a:p>
        </p:txBody>
      </p:sp>
      <p:sp>
        <p:nvSpPr>
          <p:cNvPr id="12292" name="Slide Number Placeholder 3">
            <a:extLst>
              <a:ext uri="{FF2B5EF4-FFF2-40B4-BE49-F238E27FC236}">
                <a16:creationId xmlns:a16="http://schemas.microsoft.com/office/drawing/2014/main" id="{2093DA99-2BBD-4125-8D86-6F73038D1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4225" indent="-300038">
              <a:defRPr>
                <a:solidFill>
                  <a:schemeClr val="tx1"/>
                </a:solidFill>
                <a:latin typeface="Arial" panose="020B0604020202020204" pitchFamily="34" charset="0"/>
              </a:defRPr>
            </a:lvl2pPr>
            <a:lvl3pPr marL="1206500" indent="-238125">
              <a:defRPr>
                <a:solidFill>
                  <a:schemeClr val="tx1"/>
                </a:solidFill>
                <a:latin typeface="Arial" panose="020B0604020202020204" pitchFamily="34" charset="0"/>
              </a:defRPr>
            </a:lvl3pPr>
            <a:lvl4pPr marL="1690688" indent="-238125">
              <a:defRPr>
                <a:solidFill>
                  <a:schemeClr val="tx1"/>
                </a:solidFill>
                <a:latin typeface="Arial" panose="020B0604020202020204" pitchFamily="34" charset="0"/>
              </a:defRPr>
            </a:lvl4pPr>
            <a:lvl5pPr marL="2174875" indent="-238125">
              <a:defRPr>
                <a:solidFill>
                  <a:schemeClr val="tx1"/>
                </a:solidFill>
                <a:latin typeface="Arial" panose="020B0604020202020204" pitchFamily="34" charset="0"/>
              </a:defRPr>
            </a:lvl5pPr>
            <a:lvl6pPr marL="2632075" indent="-238125" eaLnBrk="0" fontAlgn="base" hangingPunct="0">
              <a:spcBef>
                <a:spcPct val="0"/>
              </a:spcBef>
              <a:spcAft>
                <a:spcPct val="0"/>
              </a:spcAft>
              <a:defRPr>
                <a:solidFill>
                  <a:schemeClr val="tx1"/>
                </a:solidFill>
                <a:latin typeface="Arial" panose="020B0604020202020204" pitchFamily="34" charset="0"/>
              </a:defRPr>
            </a:lvl6pPr>
            <a:lvl7pPr marL="3089275" indent="-238125" eaLnBrk="0" fontAlgn="base" hangingPunct="0">
              <a:spcBef>
                <a:spcPct val="0"/>
              </a:spcBef>
              <a:spcAft>
                <a:spcPct val="0"/>
              </a:spcAft>
              <a:defRPr>
                <a:solidFill>
                  <a:schemeClr val="tx1"/>
                </a:solidFill>
                <a:latin typeface="Arial" panose="020B0604020202020204" pitchFamily="34" charset="0"/>
              </a:defRPr>
            </a:lvl7pPr>
            <a:lvl8pPr marL="3546475" indent="-238125" eaLnBrk="0" fontAlgn="base" hangingPunct="0">
              <a:spcBef>
                <a:spcPct val="0"/>
              </a:spcBef>
              <a:spcAft>
                <a:spcPct val="0"/>
              </a:spcAft>
              <a:defRPr>
                <a:solidFill>
                  <a:schemeClr val="tx1"/>
                </a:solidFill>
                <a:latin typeface="Arial" panose="020B0604020202020204" pitchFamily="34" charset="0"/>
              </a:defRPr>
            </a:lvl8pPr>
            <a:lvl9pPr marL="4003675" indent="-238125" eaLnBrk="0" fontAlgn="base" hangingPunct="0">
              <a:spcBef>
                <a:spcPct val="0"/>
              </a:spcBef>
              <a:spcAft>
                <a:spcPct val="0"/>
              </a:spcAft>
              <a:defRPr>
                <a:solidFill>
                  <a:schemeClr val="tx1"/>
                </a:solidFill>
                <a:latin typeface="Arial" panose="020B0604020202020204" pitchFamily="34" charset="0"/>
              </a:defRPr>
            </a:lvl9pPr>
          </a:lstStyle>
          <a:p>
            <a:fld id="{C4E8B1B9-BDDD-41CA-A71E-D5725F71B7BC}" type="slidenum">
              <a:rPr lang="en-US" altLang="en-US" smtClean="0">
                <a:latin typeface="Architects Daughter" panose="02000505000000020004" pitchFamily="2" charset="0"/>
                <a:ea typeface="ＭＳ Ｐゴシック" panose="020B0600070205080204" pitchFamily="34" charset="-128"/>
              </a:rPr>
              <a:pPr/>
              <a:t>18</a:t>
            </a:fld>
            <a:endParaRPr lang="en-US" altLang="en-US">
              <a:latin typeface="Architects Daughter" panose="02000505000000020004" pitchFamily="2" charset="0"/>
              <a:ea typeface="ＭＳ Ｐゴシック" panose="020B0600070205080204" pitchFamily="34" charset="-128"/>
            </a:endParaRPr>
          </a:p>
        </p:txBody>
      </p:sp>
    </p:spTree>
    <p:extLst>
      <p:ext uri="{BB962C8B-B14F-4D97-AF65-F5344CB8AC3E}">
        <p14:creationId xmlns:p14="http://schemas.microsoft.com/office/powerpoint/2010/main" val="434664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just going to quickly review these design qualities of engagement from last year.  All of the Social Studies Success resources are designed to engage students. </a:t>
            </a:r>
          </a:p>
        </p:txBody>
      </p:sp>
      <p:sp>
        <p:nvSpPr>
          <p:cNvPr id="4" name="Slide Number Placeholder 3"/>
          <p:cNvSpPr>
            <a:spLocks noGrp="1"/>
          </p:cNvSpPr>
          <p:nvPr>
            <p:ph type="sldNum" sz="quarter" idx="5"/>
          </p:nvPr>
        </p:nvSpPr>
        <p:spPr/>
        <p:txBody>
          <a:bodyPr/>
          <a:lstStyle/>
          <a:p>
            <a:fld id="{7BE6E6FE-1FB1-454D-86AB-D290F177D759}" type="slidenum">
              <a:rPr lang="en-US" smtClean="0"/>
              <a:t>19</a:t>
            </a:fld>
            <a:endParaRPr lang="en-US"/>
          </a:p>
        </p:txBody>
      </p:sp>
    </p:spTree>
    <p:extLst>
      <p:ext uri="{BB962C8B-B14F-4D97-AF65-F5344CB8AC3E}">
        <p14:creationId xmlns:p14="http://schemas.microsoft.com/office/powerpoint/2010/main" val="102079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them with a different partner.</a:t>
            </a:r>
          </a:p>
        </p:txBody>
      </p:sp>
      <p:sp>
        <p:nvSpPr>
          <p:cNvPr id="4" name="Slide Number Placeholder 3"/>
          <p:cNvSpPr>
            <a:spLocks noGrp="1"/>
          </p:cNvSpPr>
          <p:nvPr>
            <p:ph type="sldNum" sz="quarter" idx="5"/>
          </p:nvPr>
        </p:nvSpPr>
        <p:spPr/>
        <p:txBody>
          <a:bodyPr/>
          <a:lstStyle/>
          <a:p>
            <a:fld id="{7BE6E6FE-1FB1-454D-86AB-D290F177D759}" type="slidenum">
              <a:rPr lang="en-US" smtClean="0"/>
              <a:t>20</a:t>
            </a:fld>
            <a:endParaRPr lang="en-US"/>
          </a:p>
        </p:txBody>
      </p:sp>
    </p:spTree>
    <p:extLst>
      <p:ext uri="{BB962C8B-B14F-4D97-AF65-F5344CB8AC3E}">
        <p14:creationId xmlns:p14="http://schemas.microsoft.com/office/powerpoint/2010/main" val="3381778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22</a:t>
            </a:fld>
            <a:endParaRPr lang="en-US"/>
          </a:p>
        </p:txBody>
      </p:sp>
    </p:spTree>
    <p:extLst>
      <p:ext uri="{BB962C8B-B14F-4D97-AF65-F5344CB8AC3E}">
        <p14:creationId xmlns:p14="http://schemas.microsoft.com/office/powerpoint/2010/main" val="182094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Color-Coded Vocabulary for the Boston Massacre</a:t>
            </a:r>
          </a:p>
        </p:txBody>
      </p:sp>
      <p:sp>
        <p:nvSpPr>
          <p:cNvPr id="4" name="Slide Number Placeholder 3"/>
          <p:cNvSpPr>
            <a:spLocks noGrp="1"/>
          </p:cNvSpPr>
          <p:nvPr>
            <p:ph type="sldNum" sz="quarter" idx="5"/>
          </p:nvPr>
        </p:nvSpPr>
        <p:spPr/>
        <p:txBody>
          <a:bodyPr/>
          <a:lstStyle/>
          <a:p>
            <a:fld id="{7BE6E6FE-1FB1-454D-86AB-D290F177D759}" type="slidenum">
              <a:rPr lang="en-US" smtClean="0"/>
              <a:t>24</a:t>
            </a:fld>
            <a:endParaRPr lang="en-US"/>
          </a:p>
        </p:txBody>
      </p:sp>
    </p:spTree>
    <p:extLst>
      <p:ext uri="{BB962C8B-B14F-4D97-AF65-F5344CB8AC3E}">
        <p14:creationId xmlns:p14="http://schemas.microsoft.com/office/powerpoint/2010/main" val="73722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F462941-D8E4-DE48-2229-65844D69A16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6A2CE1E-A766-59D8-F6CD-85A7FB0EB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268" name="Slide Number Placeholder 3">
            <a:extLst>
              <a:ext uri="{FF2B5EF4-FFF2-40B4-BE49-F238E27FC236}">
                <a16:creationId xmlns:a16="http://schemas.microsoft.com/office/drawing/2014/main" id="{E26F4779-BDB9-A4DF-7669-94743DC185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93E50E-07B6-482B-A1A8-E23F12CC5497}" type="slidenum">
              <a:rPr lang="en-US" altLang="en-US" smtClean="0"/>
              <a:pPr/>
              <a:t>4</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removed the puppet portion of this model. </a:t>
            </a:r>
          </a:p>
        </p:txBody>
      </p:sp>
      <p:sp>
        <p:nvSpPr>
          <p:cNvPr id="4" name="Slide Number Placeholder 3"/>
          <p:cNvSpPr>
            <a:spLocks noGrp="1"/>
          </p:cNvSpPr>
          <p:nvPr>
            <p:ph type="sldNum" sz="quarter" idx="5"/>
          </p:nvPr>
        </p:nvSpPr>
        <p:spPr/>
        <p:txBody>
          <a:bodyPr/>
          <a:lstStyle/>
          <a:p>
            <a:fld id="{7BE6E6FE-1FB1-454D-86AB-D290F177D759}" type="slidenum">
              <a:rPr lang="en-US" smtClean="0"/>
              <a:t>29</a:t>
            </a:fld>
            <a:endParaRPr lang="en-US"/>
          </a:p>
        </p:txBody>
      </p:sp>
    </p:spTree>
    <p:extLst>
      <p:ext uri="{BB962C8B-B14F-4D97-AF65-F5344CB8AC3E}">
        <p14:creationId xmlns:p14="http://schemas.microsoft.com/office/powerpoint/2010/main" val="1135286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2125189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them with a different partner.</a:t>
            </a:r>
          </a:p>
        </p:txBody>
      </p:sp>
      <p:sp>
        <p:nvSpPr>
          <p:cNvPr id="4" name="Slide Number Placeholder 3"/>
          <p:cNvSpPr>
            <a:spLocks noGrp="1"/>
          </p:cNvSpPr>
          <p:nvPr>
            <p:ph type="sldNum" sz="quarter" idx="5"/>
          </p:nvPr>
        </p:nvSpPr>
        <p:spPr/>
        <p:txBody>
          <a:bodyPr/>
          <a:lstStyle/>
          <a:p>
            <a:fld id="{7BE6E6FE-1FB1-454D-86AB-D290F177D759}" type="slidenum">
              <a:rPr lang="en-US" smtClean="0"/>
              <a:t>32</a:t>
            </a:fld>
            <a:endParaRPr lang="en-US"/>
          </a:p>
        </p:txBody>
      </p:sp>
    </p:spTree>
    <p:extLst>
      <p:ext uri="{BB962C8B-B14F-4D97-AF65-F5344CB8AC3E}">
        <p14:creationId xmlns:p14="http://schemas.microsoft.com/office/powerpoint/2010/main" val="154956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 we are going to do next is a scavenger hunt that relies heavily on inferencing. </a:t>
            </a:r>
          </a:p>
        </p:txBody>
      </p:sp>
      <p:sp>
        <p:nvSpPr>
          <p:cNvPr id="4" name="Slide Number Placeholder 3"/>
          <p:cNvSpPr>
            <a:spLocks noGrp="1"/>
          </p:cNvSpPr>
          <p:nvPr>
            <p:ph type="sldNum" sz="quarter" idx="5"/>
          </p:nvPr>
        </p:nvSpPr>
        <p:spPr/>
        <p:txBody>
          <a:bodyPr/>
          <a:lstStyle/>
          <a:p>
            <a:fld id="{7BE6E6FE-1FB1-454D-86AB-D290F177D759}" type="slidenum">
              <a:rPr lang="en-US" smtClean="0"/>
              <a:t>33</a:t>
            </a:fld>
            <a:endParaRPr lang="en-US"/>
          </a:p>
        </p:txBody>
      </p:sp>
    </p:spTree>
    <p:extLst>
      <p:ext uri="{BB962C8B-B14F-4D97-AF65-F5344CB8AC3E}">
        <p14:creationId xmlns:p14="http://schemas.microsoft.com/office/powerpoint/2010/main" val="4023011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34</a:t>
            </a:fld>
            <a:endParaRPr lang="en-US"/>
          </a:p>
        </p:txBody>
      </p:sp>
    </p:spTree>
    <p:extLst>
      <p:ext uri="{BB962C8B-B14F-4D97-AF65-F5344CB8AC3E}">
        <p14:creationId xmlns:p14="http://schemas.microsoft.com/office/powerpoint/2010/main" val="1979819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this image and ask the students to discuss what they see.</a:t>
            </a:r>
          </a:p>
        </p:txBody>
      </p:sp>
      <p:sp>
        <p:nvSpPr>
          <p:cNvPr id="4" name="Slide Number Placeholder 3"/>
          <p:cNvSpPr>
            <a:spLocks noGrp="1"/>
          </p:cNvSpPr>
          <p:nvPr>
            <p:ph type="sldNum" sz="quarter" idx="5"/>
          </p:nvPr>
        </p:nvSpPr>
        <p:spPr/>
        <p:txBody>
          <a:bodyPr/>
          <a:lstStyle/>
          <a:p>
            <a:fld id="{7BE6E6FE-1FB1-454D-86AB-D290F177D759}" type="slidenum">
              <a:rPr lang="en-US" smtClean="0"/>
              <a:t>35</a:t>
            </a:fld>
            <a:endParaRPr lang="en-US"/>
          </a:p>
        </p:txBody>
      </p:sp>
    </p:spTree>
    <p:extLst>
      <p:ext uri="{BB962C8B-B14F-4D97-AF65-F5344CB8AC3E}">
        <p14:creationId xmlns:p14="http://schemas.microsoft.com/office/powerpoint/2010/main" val="129302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this image and ask the students to discuss what they see.</a:t>
            </a:r>
          </a:p>
        </p:txBody>
      </p:sp>
      <p:sp>
        <p:nvSpPr>
          <p:cNvPr id="4" name="Slide Number Placeholder 3"/>
          <p:cNvSpPr>
            <a:spLocks noGrp="1"/>
          </p:cNvSpPr>
          <p:nvPr>
            <p:ph type="sldNum" sz="quarter" idx="5"/>
          </p:nvPr>
        </p:nvSpPr>
        <p:spPr/>
        <p:txBody>
          <a:bodyPr/>
          <a:lstStyle/>
          <a:p>
            <a:fld id="{7BE6E6FE-1FB1-454D-86AB-D290F177D759}" type="slidenum">
              <a:rPr lang="en-US" smtClean="0"/>
              <a:t>36</a:t>
            </a:fld>
            <a:endParaRPr lang="en-US"/>
          </a:p>
        </p:txBody>
      </p:sp>
    </p:spTree>
    <p:extLst>
      <p:ext uri="{BB962C8B-B14F-4D97-AF65-F5344CB8AC3E}">
        <p14:creationId xmlns:p14="http://schemas.microsoft.com/office/powerpoint/2010/main" val="2010922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match sentences to pictures. Debrief. </a:t>
            </a:r>
          </a:p>
        </p:txBody>
      </p:sp>
      <p:sp>
        <p:nvSpPr>
          <p:cNvPr id="4" name="Slide Number Placeholder 3"/>
          <p:cNvSpPr>
            <a:spLocks noGrp="1"/>
          </p:cNvSpPr>
          <p:nvPr>
            <p:ph type="sldNum" sz="quarter" idx="5"/>
          </p:nvPr>
        </p:nvSpPr>
        <p:spPr/>
        <p:txBody>
          <a:bodyPr/>
          <a:lstStyle/>
          <a:p>
            <a:fld id="{7BE6E6FE-1FB1-454D-86AB-D290F177D759}" type="slidenum">
              <a:rPr lang="en-US" smtClean="0"/>
              <a:t>37</a:t>
            </a:fld>
            <a:endParaRPr lang="en-US"/>
          </a:p>
        </p:txBody>
      </p:sp>
    </p:spTree>
    <p:extLst>
      <p:ext uri="{BB962C8B-B14F-4D97-AF65-F5344CB8AC3E}">
        <p14:creationId xmlns:p14="http://schemas.microsoft.com/office/powerpoint/2010/main" val="781364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set up a code for the boom cards up to 14 days in advance of the training. </a:t>
            </a:r>
          </a:p>
        </p:txBody>
      </p:sp>
      <p:sp>
        <p:nvSpPr>
          <p:cNvPr id="4" name="Slide Number Placeholder 3"/>
          <p:cNvSpPr>
            <a:spLocks noGrp="1"/>
          </p:cNvSpPr>
          <p:nvPr>
            <p:ph type="sldNum" sz="quarter" idx="5"/>
          </p:nvPr>
        </p:nvSpPr>
        <p:spPr/>
        <p:txBody>
          <a:bodyPr/>
          <a:lstStyle/>
          <a:p>
            <a:fld id="{7BE6E6FE-1FB1-454D-86AB-D290F177D759}" type="slidenum">
              <a:rPr lang="en-US" smtClean="0"/>
              <a:t>42</a:t>
            </a:fld>
            <a:endParaRPr lang="en-US"/>
          </a:p>
        </p:txBody>
      </p:sp>
    </p:spTree>
    <p:extLst>
      <p:ext uri="{BB962C8B-B14F-4D97-AF65-F5344CB8AC3E}">
        <p14:creationId xmlns:p14="http://schemas.microsoft.com/office/powerpoint/2010/main" val="1736929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43</a:t>
            </a:fld>
            <a:endParaRPr lang="en-US" altLang="en-US">
              <a:latin typeface="Calibri" panose="020F0502020204030204" pitchFamily="34" charset="0"/>
            </a:endParaRPr>
          </a:p>
        </p:txBody>
      </p:sp>
    </p:spTree>
    <p:extLst>
      <p:ext uri="{BB962C8B-B14F-4D97-AF65-F5344CB8AC3E}">
        <p14:creationId xmlns:p14="http://schemas.microsoft.com/office/powerpoint/2010/main" val="216473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EC2A799-18A9-BA1D-4B0D-6FA00B04315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C86EAE2-D0B5-A3D8-336F-758B37F5D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6" name="Slide Number Placeholder 3">
            <a:extLst>
              <a:ext uri="{FF2B5EF4-FFF2-40B4-BE49-F238E27FC236}">
                <a16:creationId xmlns:a16="http://schemas.microsoft.com/office/drawing/2014/main" id="{806A9CC2-40DF-5242-EE2C-F77951AC05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DD0BD2-36AD-4348-BA8B-38171202DE2F}" type="slidenum">
              <a:rPr lang="en-US" altLang="en-US" smtClean="0"/>
              <a:pPr/>
              <a:t>5</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47</a:t>
            </a:fld>
            <a:endParaRPr lang="en-US"/>
          </a:p>
        </p:txBody>
      </p:sp>
    </p:spTree>
    <p:extLst>
      <p:ext uri="{BB962C8B-B14F-4D97-AF65-F5344CB8AC3E}">
        <p14:creationId xmlns:p14="http://schemas.microsoft.com/office/powerpoint/2010/main" val="188437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to teach vocabulary with images is the 3, 2, 1 Definitions – Allow students time to analyze an image to build their understanding of an image. </a:t>
            </a:r>
          </a:p>
          <a:p>
            <a:endParaRPr lang="en-US" dirty="0"/>
          </a:p>
          <a:p>
            <a:r>
              <a:rPr lang="en-US" dirty="0"/>
              <a:t>Model this with the word Columbian Exchange</a:t>
            </a:r>
          </a:p>
          <a:p>
            <a:endParaRPr lang="en-US" dirty="0"/>
          </a:p>
          <a:p>
            <a:r>
              <a:rPr lang="en-US" dirty="0"/>
              <a:t>Allow them to pick a term with a partner and complete the 3, 2, 1 definition. I always bring the teachers close to word wall to get them out of their seats. </a:t>
            </a:r>
          </a:p>
        </p:txBody>
      </p:sp>
      <p:sp>
        <p:nvSpPr>
          <p:cNvPr id="4" name="Slide Number Placeholder 3"/>
          <p:cNvSpPr>
            <a:spLocks noGrp="1"/>
          </p:cNvSpPr>
          <p:nvPr>
            <p:ph type="sldNum" sz="quarter" idx="5"/>
          </p:nvPr>
        </p:nvSpPr>
        <p:spPr/>
        <p:txBody>
          <a:bodyPr/>
          <a:lstStyle/>
          <a:p>
            <a:fld id="{EB2CA709-669E-4DA9-9ABF-8EB8F8D0BB17}" type="slidenum">
              <a:rPr lang="en-US" smtClean="0"/>
              <a:t>49</a:t>
            </a:fld>
            <a:endParaRPr lang="en-US"/>
          </a:p>
        </p:txBody>
      </p:sp>
    </p:spTree>
    <p:extLst>
      <p:ext uri="{BB962C8B-B14F-4D97-AF65-F5344CB8AC3E}">
        <p14:creationId xmlns:p14="http://schemas.microsoft.com/office/powerpoint/2010/main" val="3896299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write definitions on vocabulary activity. We are not doing to save time.</a:t>
            </a:r>
          </a:p>
        </p:txBody>
      </p:sp>
      <p:sp>
        <p:nvSpPr>
          <p:cNvPr id="4" name="Slide Number Placeholder 3"/>
          <p:cNvSpPr>
            <a:spLocks noGrp="1"/>
          </p:cNvSpPr>
          <p:nvPr>
            <p:ph type="sldNum" sz="quarter" idx="5"/>
          </p:nvPr>
        </p:nvSpPr>
        <p:spPr/>
        <p:txBody>
          <a:bodyPr/>
          <a:lstStyle/>
          <a:p>
            <a:fld id="{7BE6E6FE-1FB1-454D-86AB-D290F177D759}" type="slidenum">
              <a:rPr lang="en-US" smtClean="0"/>
              <a:t>50</a:t>
            </a:fld>
            <a:endParaRPr lang="en-US"/>
          </a:p>
        </p:txBody>
      </p:sp>
    </p:spTree>
    <p:extLst>
      <p:ext uri="{BB962C8B-B14F-4D97-AF65-F5344CB8AC3E}">
        <p14:creationId xmlns:p14="http://schemas.microsoft.com/office/powerpoint/2010/main" val="1927213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chart paper to each group.  They need to include the following information to make their anchor chart. Make sure to tell the Islam group not to draw Mohammed as it is offensive. </a:t>
            </a:r>
          </a:p>
        </p:txBody>
      </p:sp>
      <p:sp>
        <p:nvSpPr>
          <p:cNvPr id="4" name="Slide Number Placeholder 3"/>
          <p:cNvSpPr>
            <a:spLocks noGrp="1"/>
          </p:cNvSpPr>
          <p:nvPr>
            <p:ph type="sldNum" sz="quarter" idx="5"/>
          </p:nvPr>
        </p:nvSpPr>
        <p:spPr/>
        <p:txBody>
          <a:bodyPr/>
          <a:lstStyle/>
          <a:p>
            <a:fld id="{7BE6E6FE-1FB1-454D-86AB-D290F177D759}" type="slidenum">
              <a:rPr lang="en-US" smtClean="0"/>
              <a:t>52</a:t>
            </a:fld>
            <a:endParaRPr lang="en-US"/>
          </a:p>
        </p:txBody>
      </p:sp>
    </p:spTree>
    <p:extLst>
      <p:ext uri="{BB962C8B-B14F-4D97-AF65-F5344CB8AC3E}">
        <p14:creationId xmlns:p14="http://schemas.microsoft.com/office/powerpoint/2010/main" val="944793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person stays to explain their anchor chart – the other two people go to visit other anchor charts to learn about their topic.  They could take notes on Doodle Notes in the classroom, but for this workshop, just have them visit to learn.  When they have had a chance to visit all of the stations, they come back and share what they have learned with the other members of the group. </a:t>
            </a:r>
          </a:p>
        </p:txBody>
      </p:sp>
      <p:sp>
        <p:nvSpPr>
          <p:cNvPr id="4" name="Slide Number Placeholder 3"/>
          <p:cNvSpPr>
            <a:spLocks noGrp="1"/>
          </p:cNvSpPr>
          <p:nvPr>
            <p:ph type="sldNum" sz="quarter" idx="5"/>
          </p:nvPr>
        </p:nvSpPr>
        <p:spPr/>
        <p:txBody>
          <a:bodyPr/>
          <a:lstStyle/>
          <a:p>
            <a:fld id="{7BE6E6FE-1FB1-454D-86AB-D290F177D759}" type="slidenum">
              <a:rPr lang="en-US" smtClean="0"/>
              <a:t>53</a:t>
            </a:fld>
            <a:endParaRPr lang="en-US"/>
          </a:p>
        </p:txBody>
      </p:sp>
    </p:spTree>
    <p:extLst>
      <p:ext uri="{BB962C8B-B14F-4D97-AF65-F5344CB8AC3E}">
        <p14:creationId xmlns:p14="http://schemas.microsoft.com/office/powerpoint/2010/main" val="628769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your </a:t>
            </a:r>
            <a:r>
              <a:rPr lang="en-US" dirty="0" err="1"/>
              <a:t>FastPlay</a:t>
            </a:r>
            <a:r>
              <a:rPr lang="en-US" dirty="0"/>
              <a:t> Pin for this set.</a:t>
            </a:r>
          </a:p>
        </p:txBody>
      </p:sp>
      <p:sp>
        <p:nvSpPr>
          <p:cNvPr id="4" name="Slide Number Placeholder 3"/>
          <p:cNvSpPr>
            <a:spLocks noGrp="1"/>
          </p:cNvSpPr>
          <p:nvPr>
            <p:ph type="sldNum" sz="quarter" idx="5"/>
          </p:nvPr>
        </p:nvSpPr>
        <p:spPr/>
        <p:txBody>
          <a:bodyPr/>
          <a:lstStyle/>
          <a:p>
            <a:fld id="{7BE6E6FE-1FB1-454D-86AB-D290F177D759}" type="slidenum">
              <a:rPr lang="en-US" smtClean="0"/>
              <a:t>54</a:t>
            </a:fld>
            <a:endParaRPr lang="en-US"/>
          </a:p>
        </p:txBody>
      </p:sp>
    </p:spTree>
    <p:extLst>
      <p:ext uri="{BB962C8B-B14F-4D97-AF65-F5344CB8AC3E}">
        <p14:creationId xmlns:p14="http://schemas.microsoft.com/office/powerpoint/2010/main" val="3924251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on one foot and summarize what you have learned so far to your partner. </a:t>
            </a:r>
          </a:p>
        </p:txBody>
      </p:sp>
      <p:sp>
        <p:nvSpPr>
          <p:cNvPr id="4" name="Slide Number Placeholder 3"/>
          <p:cNvSpPr>
            <a:spLocks noGrp="1"/>
          </p:cNvSpPr>
          <p:nvPr>
            <p:ph type="sldNum" sz="quarter" idx="5"/>
          </p:nvPr>
        </p:nvSpPr>
        <p:spPr/>
        <p:txBody>
          <a:bodyPr/>
          <a:lstStyle/>
          <a:p>
            <a:fld id="{F94772A4-3E62-4DB2-81D2-6C4D5EC334C6}" type="slidenum">
              <a:rPr lang="en-US" smtClean="0"/>
              <a:t>55</a:t>
            </a:fld>
            <a:endParaRPr lang="en-US"/>
          </a:p>
        </p:txBody>
      </p:sp>
    </p:spTree>
    <p:extLst>
      <p:ext uri="{BB962C8B-B14F-4D97-AF65-F5344CB8AC3E}">
        <p14:creationId xmlns:p14="http://schemas.microsoft.com/office/powerpoint/2010/main" val="2889606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28494" indent="-317891">
              <a:defRPr>
                <a:solidFill>
                  <a:schemeClr val="tx1"/>
                </a:solidFill>
                <a:latin typeface="Arial" panose="020B0604020202020204" pitchFamily="34" charset="0"/>
              </a:defRPr>
            </a:lvl2pPr>
            <a:lvl3pPr marL="1276506" indent="-253654">
              <a:defRPr>
                <a:solidFill>
                  <a:schemeClr val="tx1"/>
                </a:solidFill>
                <a:latin typeface="Arial" panose="020B0604020202020204" pitchFamily="34" charset="0"/>
              </a:defRPr>
            </a:lvl3pPr>
            <a:lvl4pPr marL="1788754" indent="-253654">
              <a:defRPr>
                <a:solidFill>
                  <a:schemeClr val="tx1"/>
                </a:solidFill>
                <a:latin typeface="Arial" panose="020B0604020202020204" pitchFamily="34" charset="0"/>
              </a:defRPr>
            </a:lvl4pPr>
            <a:lvl5pPr marL="2299357" indent="-253654">
              <a:defRPr>
                <a:solidFill>
                  <a:schemeClr val="tx1"/>
                </a:solidFill>
                <a:latin typeface="Arial" panose="020B0604020202020204" pitchFamily="34" charset="0"/>
              </a:defRPr>
            </a:lvl5pPr>
            <a:lvl6pPr marL="2773723" indent="-253654" eaLnBrk="0" fontAlgn="base" hangingPunct="0">
              <a:spcBef>
                <a:spcPct val="0"/>
              </a:spcBef>
              <a:spcAft>
                <a:spcPct val="0"/>
              </a:spcAft>
              <a:defRPr>
                <a:solidFill>
                  <a:schemeClr val="tx1"/>
                </a:solidFill>
                <a:latin typeface="Arial" panose="020B0604020202020204" pitchFamily="34" charset="0"/>
              </a:defRPr>
            </a:lvl6pPr>
            <a:lvl7pPr marL="3248089" indent="-253654" eaLnBrk="0" fontAlgn="base" hangingPunct="0">
              <a:spcBef>
                <a:spcPct val="0"/>
              </a:spcBef>
              <a:spcAft>
                <a:spcPct val="0"/>
              </a:spcAft>
              <a:defRPr>
                <a:solidFill>
                  <a:schemeClr val="tx1"/>
                </a:solidFill>
                <a:latin typeface="Arial" panose="020B0604020202020204" pitchFamily="34" charset="0"/>
              </a:defRPr>
            </a:lvl7pPr>
            <a:lvl8pPr marL="3722455" indent="-253654" eaLnBrk="0" fontAlgn="base" hangingPunct="0">
              <a:spcBef>
                <a:spcPct val="0"/>
              </a:spcBef>
              <a:spcAft>
                <a:spcPct val="0"/>
              </a:spcAft>
              <a:defRPr>
                <a:solidFill>
                  <a:schemeClr val="tx1"/>
                </a:solidFill>
                <a:latin typeface="Arial" panose="020B0604020202020204" pitchFamily="34" charset="0"/>
              </a:defRPr>
            </a:lvl8pPr>
            <a:lvl9pPr marL="4196821" indent="-253654" eaLnBrk="0" fontAlgn="base" hangingPunct="0">
              <a:spcBef>
                <a:spcPct val="0"/>
              </a:spcBef>
              <a:spcAft>
                <a:spcPct val="0"/>
              </a:spcAft>
              <a:defRPr>
                <a:solidFill>
                  <a:schemeClr val="tx1"/>
                </a:solidFill>
                <a:latin typeface="Arial" panose="020B0604020202020204" pitchFamily="34" charset="0"/>
              </a:defRPr>
            </a:lvl9pPr>
          </a:lstStyle>
          <a:p>
            <a:fld id="{52387878-B40B-4180-93A0-2B19AB0571C9}" type="slidenum">
              <a:rPr lang="en-US" altLang="en-US" smtClean="0">
                <a:latin typeface="Calibri" panose="020F0502020204030204" pitchFamily="34" charset="0"/>
              </a:rPr>
              <a:pPr/>
              <a:t>56</a:t>
            </a:fld>
            <a:endParaRPr lang="en-US" altLang="en-US">
              <a:latin typeface="Calibri" panose="020F0502020204030204" pitchFamily="34" charset="0"/>
            </a:endParaRPr>
          </a:p>
        </p:txBody>
      </p:sp>
    </p:spTree>
    <p:extLst>
      <p:ext uri="{BB962C8B-B14F-4D97-AF65-F5344CB8AC3E}">
        <p14:creationId xmlns:p14="http://schemas.microsoft.com/office/powerpoint/2010/main" val="2850700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D053575-EFCB-CA78-8E74-F70B6A09CEE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70AD87F-0FBB-9D05-5B8C-308A2B2C1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a:extLst>
              <a:ext uri="{FF2B5EF4-FFF2-40B4-BE49-F238E27FC236}">
                <a16:creationId xmlns:a16="http://schemas.microsoft.com/office/drawing/2014/main" id="{D27450F3-5C6A-97F9-2DD3-6C211B200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D59815-981B-4BE0-9789-9BAD919FA7D3}" type="slidenum">
              <a:rPr lang="en-US" altLang="en-US" smtClean="0"/>
              <a:pPr/>
              <a:t>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B7F6985-C10C-B435-A391-BD8331879A7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188F10EF-5624-F720-22AC-B7AE62B3D3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03DEE32B-DB74-809E-0EA8-30A012E096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2D9F6A-1D83-4623-81F2-26E4B71F4116}" type="slidenum">
              <a:rPr lang="en-US" altLang="en-US" smtClean="0"/>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CAB2BBE-72C9-72CF-DA8C-549B6CEF574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08163CA9-FB73-BCD3-2141-B41DC36BA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9DAD7A1B-BDE5-4A2F-B009-B66B74642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375DAB-02AE-40FA-B9B6-92F21F64007B}" type="slidenum">
              <a:rPr lang="en-US" altLang="en-US" smtClean="0"/>
              <a:pPr/>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3AB117D-607A-3F2F-94AE-D1D7D35BC19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3057D5C8-C59E-F041-9D72-363339FBB7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1508" name="Slide Number Placeholder 3">
            <a:extLst>
              <a:ext uri="{FF2B5EF4-FFF2-40B4-BE49-F238E27FC236}">
                <a16:creationId xmlns:a16="http://schemas.microsoft.com/office/drawing/2014/main" id="{BA9583E1-5C8B-2DA3-545C-280F7FE91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FA9A39-6390-4401-8054-406FF45176A9}" type="slidenum">
              <a:rPr lang="en-US" altLang="en-US" smtClean="0"/>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337E926-54A7-7B99-E8B7-14231C86E59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EFCF4621-3F1D-0AF1-A42E-91F7BD8C1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61A36E1C-7C5F-EA1A-E633-CF2EA72C0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D683FC-3D4A-4AA4-8D30-6EED64441545}" type="slidenum">
              <a:rPr lang="en-US" altLang="en-US" smtClean="0"/>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ED17908-51AF-61B3-610F-B2F0DCD9AAD4}"/>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888D2D81-B99B-A9D0-CBB7-42D9B8F08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5604" name="Slide Number Placeholder 3">
            <a:extLst>
              <a:ext uri="{FF2B5EF4-FFF2-40B4-BE49-F238E27FC236}">
                <a16:creationId xmlns:a16="http://schemas.microsoft.com/office/drawing/2014/main" id="{CD4DEC26-2920-17B6-7825-042D4D444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D89FD8-0D04-43FA-AF15-9D2E02638F98}" type="slidenum">
              <a:rPr lang="en-US" altLang="en-US" smtClean="0"/>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3593550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24631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3985845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6735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6CA04-0C29-4904-B51B-51BB1E8F6E48}"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224418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C6CA04-0C29-4904-B51B-51BB1E8F6E48}"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254010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C6CA04-0C29-4904-B51B-51BB1E8F6E48}"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78132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C6CA04-0C29-4904-B51B-51BB1E8F6E48}"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38097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6CA04-0C29-4904-B51B-51BB1E8F6E48}"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201059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6CA04-0C29-4904-B51B-51BB1E8F6E48}"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56964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6CA04-0C29-4904-B51B-51BB1E8F6E48}"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57694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6CA04-0C29-4904-B51B-51BB1E8F6E48}" type="datetimeFigureOut">
              <a:rPr lang="en-US" smtClean="0"/>
              <a:t>7/13/2023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AEFD4-DF4F-4238-A703-C7C5EE29C2A2}" type="slidenum">
              <a:rPr lang="en-US" smtClean="0"/>
              <a:t>‹#›</a:t>
            </a:fld>
            <a:endParaRPr lang="en-US"/>
          </a:p>
        </p:txBody>
      </p:sp>
    </p:spTree>
    <p:extLst>
      <p:ext uri="{BB962C8B-B14F-4D97-AF65-F5344CB8AC3E}">
        <p14:creationId xmlns:p14="http://schemas.microsoft.com/office/powerpoint/2010/main" val="18639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hyperlink" Target="http://www.socialstudiessuccess.com/" TargetMode="External"/><Relationship Id="rId4" Type="http://schemas.openxmlformats.org/officeDocument/2006/relationships/image" Target="../media/image56.JPG"/></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hyperlink" Target="http://www.boomlearning.com/"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8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347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711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048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915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657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221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733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780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636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366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091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201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02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98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43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216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35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736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321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653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464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950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155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215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795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1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455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118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19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583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44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926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482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176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74056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054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4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17BA1A-B243-45DA-B4FA-B500911F157D}"/>
              </a:ext>
            </a:extLst>
          </p:cNvPr>
          <p:cNvSpPr txBox="1"/>
          <p:nvPr>
            <p:custDataLst>
              <p:tags r:id="rId1"/>
            </p:custDataLst>
          </p:nvPr>
        </p:nvSpPr>
        <p:spPr>
          <a:xfrm>
            <a:off x="127365" y="1276664"/>
            <a:ext cx="6603270" cy="459780"/>
          </a:xfrm>
          <a:prstGeom prst="rect">
            <a:avLst/>
          </a:prstGeom>
          <a:noFill/>
        </p:spPr>
        <p:txBody>
          <a:bodyPr wrap="square" rtlCol="0">
            <a:spAutoFit/>
          </a:bodyPr>
          <a:lstStyle/>
          <a:p>
            <a:r>
              <a:rPr lang="en-US" sz="1200" dirty="0">
                <a:latin typeface="KG Be Still &amp; Know" panose="02000503000000020004" pitchFamily="2" charset="0"/>
              </a:rPr>
              <a:t>Welcome to Social Studies Success! Please follow these directions for accessing your new resources. Go to </a:t>
            </a:r>
            <a:r>
              <a:rPr lang="en-US" sz="1200" dirty="0">
                <a:latin typeface="KG Be Still &amp; Know" panose="02000503000000020004" pitchFamily="2" charset="0"/>
                <a:hlinkClick r:id="rId5"/>
              </a:rPr>
              <a:t>www.SocialStudiesSuccess.com</a:t>
            </a:r>
            <a:r>
              <a:rPr lang="en-US" sz="1200" dirty="0">
                <a:latin typeface="KG Be Still &amp; Know" panose="02000503000000020004" pitchFamily="2" charset="0"/>
              </a:rPr>
              <a:t>  </a:t>
            </a:r>
          </a:p>
        </p:txBody>
      </p:sp>
    </p:spTree>
    <p:extLst>
      <p:ext uri="{BB962C8B-B14F-4D97-AF65-F5344CB8AC3E}">
        <p14:creationId xmlns:p14="http://schemas.microsoft.com/office/powerpoint/2010/main" val="23460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EBD445-C8C5-45CC-9453-8148D97941FE}"/>
              </a:ext>
            </a:extLst>
          </p:cNvPr>
          <p:cNvSpPr txBox="1"/>
          <p:nvPr>
            <p:custDataLst>
              <p:tags r:id="rId1"/>
            </p:custDataLst>
          </p:nvPr>
        </p:nvSpPr>
        <p:spPr>
          <a:xfrm>
            <a:off x="1727565" y="943088"/>
            <a:ext cx="6603270" cy="830997"/>
          </a:xfrm>
          <a:prstGeom prst="rect">
            <a:avLst/>
          </a:prstGeom>
          <a:noFill/>
        </p:spPr>
        <p:txBody>
          <a:bodyPr wrap="square" rtlCol="0">
            <a:spAutoFit/>
          </a:bodyPr>
          <a:lstStyle/>
          <a:p>
            <a:pPr algn="ctr"/>
            <a:r>
              <a:rPr lang="en-US" sz="2400" dirty="0">
                <a:latin typeface="KG Be Still &amp; Know" panose="02000503000000020004" pitchFamily="2" charset="0"/>
              </a:rPr>
              <a:t>Go to </a:t>
            </a:r>
            <a:r>
              <a:rPr lang="en-US" sz="2400" dirty="0">
                <a:latin typeface="KG Be Still &amp; Know" panose="02000503000000020004" pitchFamily="2" charset="0"/>
                <a:hlinkClick r:id="rId4"/>
              </a:rPr>
              <a:t>www.boomlearning.com</a:t>
            </a:r>
            <a:endParaRPr lang="en-US" sz="2400" dirty="0">
              <a:latin typeface="KG Be Still &amp; Know" panose="02000503000000020004" pitchFamily="2" charset="0"/>
            </a:endParaRPr>
          </a:p>
          <a:p>
            <a:pPr algn="ctr"/>
            <a:endParaRPr lang="en-US" sz="2400" dirty="0">
              <a:latin typeface="KG Be Still &amp; Know" panose="02000503000000020004" pitchFamily="2" charset="0"/>
            </a:endParaRPr>
          </a:p>
        </p:txBody>
      </p:sp>
    </p:spTree>
    <p:extLst>
      <p:ext uri="{BB962C8B-B14F-4D97-AF65-F5344CB8AC3E}">
        <p14:creationId xmlns:p14="http://schemas.microsoft.com/office/powerpoint/2010/main" val="3563414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682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10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866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911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985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83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FLATTEN" val="true"/>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709</TotalTime>
  <Words>535</Words>
  <Application>Microsoft Office PowerPoint</Application>
  <PresentationFormat>On-screen Show (4:3)</PresentationFormat>
  <Paragraphs>66</Paragraphs>
  <Slides>63</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Architects Daughter</vt:lpstr>
      <vt:lpstr>Arial</vt:lpstr>
      <vt:lpstr>Calibri</vt:lpstr>
      <vt:lpstr>Calibri Light</vt:lpstr>
      <vt:lpstr>KG Be Still &amp; Know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28</cp:revision>
  <dcterms:created xsi:type="dcterms:W3CDTF">2022-07-12T14:20:26Z</dcterms:created>
  <dcterms:modified xsi:type="dcterms:W3CDTF">2023-07-13T18:19:05Z</dcterms:modified>
</cp:coreProperties>
</file>