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65" r:id="rId2"/>
    <p:sldId id="1233" r:id="rId3"/>
    <p:sldId id="1879" r:id="rId4"/>
    <p:sldId id="270" r:id="rId5"/>
    <p:sldId id="271" r:id="rId6"/>
    <p:sldId id="272" r:id="rId7"/>
    <p:sldId id="1414" r:id="rId8"/>
    <p:sldId id="1415" r:id="rId9"/>
    <p:sldId id="275" r:id="rId10"/>
    <p:sldId id="276" r:id="rId11"/>
    <p:sldId id="277" r:id="rId12"/>
    <p:sldId id="278" r:id="rId13"/>
    <p:sldId id="279" r:id="rId14"/>
    <p:sldId id="280" r:id="rId15"/>
    <p:sldId id="1446" r:id="rId16"/>
    <p:sldId id="282" r:id="rId17"/>
    <p:sldId id="410" r:id="rId18"/>
    <p:sldId id="1344" r:id="rId19"/>
    <p:sldId id="396" r:id="rId20"/>
    <p:sldId id="1919" r:id="rId21"/>
    <p:sldId id="1511" r:id="rId22"/>
    <p:sldId id="315" r:id="rId23"/>
    <p:sldId id="1494" r:id="rId24"/>
    <p:sldId id="1375" r:id="rId25"/>
    <p:sldId id="2108" r:id="rId26"/>
    <p:sldId id="1505" r:id="rId27"/>
    <p:sldId id="1376" r:id="rId28"/>
    <p:sldId id="2034" r:id="rId29"/>
    <p:sldId id="2110" r:id="rId30"/>
    <p:sldId id="1418" r:id="rId31"/>
    <p:sldId id="2116" r:id="rId32"/>
    <p:sldId id="2113" r:id="rId33"/>
    <p:sldId id="1417" r:id="rId34"/>
    <p:sldId id="306" r:id="rId35"/>
    <p:sldId id="316" r:id="rId36"/>
    <p:sldId id="317" r:id="rId37"/>
    <p:sldId id="2119" r:id="rId38"/>
    <p:sldId id="2117" r:id="rId39"/>
    <p:sldId id="2118" r:id="rId40"/>
    <p:sldId id="319" r:id="rId41"/>
    <p:sldId id="320" r:id="rId42"/>
    <p:sldId id="2121" r:id="rId43"/>
    <p:sldId id="2122" r:id="rId44"/>
    <p:sldId id="2120" r:id="rId45"/>
    <p:sldId id="2123" r:id="rId46"/>
    <p:sldId id="2124" r:id="rId47"/>
    <p:sldId id="2125" r:id="rId48"/>
    <p:sldId id="2126" r:id="rId49"/>
    <p:sldId id="2127" r:id="rId50"/>
    <p:sldId id="2128" r:id="rId51"/>
    <p:sldId id="2129" r:id="rId52"/>
    <p:sldId id="1473" r:id="rId53"/>
    <p:sldId id="1252" r:id="rId54"/>
    <p:sldId id="352"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618" autoAdjust="0"/>
  </p:normalViewPr>
  <p:slideViewPr>
    <p:cSldViewPr snapToGrid="0">
      <p:cViewPr varScale="1">
        <p:scale>
          <a:sx n="47" d="100"/>
          <a:sy n="47" d="100"/>
        </p:scale>
        <p:origin x="1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6D0CA-93A3-4C6D-A8A6-FF77072CD2D8}" type="datetimeFigureOut">
              <a:rPr lang="en-US" smtClean="0"/>
              <a:t>7/3/2023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6E6FE-1FB1-454D-86AB-D290F177D759}" type="slidenum">
              <a:rPr lang="en-US" smtClean="0"/>
              <a:t>‹#›</a:t>
            </a:fld>
            <a:endParaRPr lang="en-US"/>
          </a:p>
        </p:txBody>
      </p:sp>
    </p:spTree>
    <p:extLst>
      <p:ext uri="{BB962C8B-B14F-4D97-AF65-F5344CB8AC3E}">
        <p14:creationId xmlns:p14="http://schemas.microsoft.com/office/powerpoint/2010/main" val="21183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DE9373E-3568-8776-ED5F-A26906B8628D}"/>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CD228BCD-00CD-3C5B-1342-C363B65693FA}"/>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Introduce yourself</a:t>
            </a:r>
          </a:p>
        </p:txBody>
      </p:sp>
      <p:sp>
        <p:nvSpPr>
          <p:cNvPr id="9220" name="Slide Number Placeholder 3">
            <a:extLst>
              <a:ext uri="{FF2B5EF4-FFF2-40B4-BE49-F238E27FC236}">
                <a16:creationId xmlns:a16="http://schemas.microsoft.com/office/drawing/2014/main" id="{7BB4FB0D-AE3B-6D78-3BE4-9260BE1AB4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4388" indent="-312738">
              <a:defRPr>
                <a:solidFill>
                  <a:schemeClr val="tx1"/>
                </a:solidFill>
                <a:latin typeface="Arial" panose="020B0604020202020204" pitchFamily="34" charset="0"/>
              </a:defRPr>
            </a:lvl2pPr>
            <a:lvl3pPr marL="1252538" indent="-249238">
              <a:defRPr>
                <a:solidFill>
                  <a:schemeClr val="tx1"/>
                </a:solidFill>
                <a:latin typeface="Arial" panose="020B0604020202020204" pitchFamily="34" charset="0"/>
              </a:defRPr>
            </a:lvl3pPr>
            <a:lvl4pPr marL="1755775" indent="-249238">
              <a:defRPr>
                <a:solidFill>
                  <a:schemeClr val="tx1"/>
                </a:solidFill>
                <a:latin typeface="Arial" panose="020B0604020202020204" pitchFamily="34" charset="0"/>
              </a:defRPr>
            </a:lvl4pPr>
            <a:lvl5pPr marL="2257425" indent="-249238">
              <a:defRPr>
                <a:solidFill>
                  <a:schemeClr val="tx1"/>
                </a:solidFill>
                <a:latin typeface="Arial" panose="020B0604020202020204" pitchFamily="34" charset="0"/>
              </a:defRPr>
            </a:lvl5pPr>
            <a:lvl6pPr marL="2714625" indent="-249238" eaLnBrk="0" fontAlgn="base" hangingPunct="0">
              <a:spcBef>
                <a:spcPct val="0"/>
              </a:spcBef>
              <a:spcAft>
                <a:spcPct val="0"/>
              </a:spcAft>
              <a:defRPr>
                <a:solidFill>
                  <a:schemeClr val="tx1"/>
                </a:solidFill>
                <a:latin typeface="Arial" panose="020B0604020202020204" pitchFamily="34" charset="0"/>
              </a:defRPr>
            </a:lvl6pPr>
            <a:lvl7pPr marL="3171825" indent="-249238" eaLnBrk="0" fontAlgn="base" hangingPunct="0">
              <a:spcBef>
                <a:spcPct val="0"/>
              </a:spcBef>
              <a:spcAft>
                <a:spcPct val="0"/>
              </a:spcAft>
              <a:defRPr>
                <a:solidFill>
                  <a:schemeClr val="tx1"/>
                </a:solidFill>
                <a:latin typeface="Arial" panose="020B0604020202020204" pitchFamily="34" charset="0"/>
              </a:defRPr>
            </a:lvl7pPr>
            <a:lvl8pPr marL="3629025" indent="-249238" eaLnBrk="0" fontAlgn="base" hangingPunct="0">
              <a:spcBef>
                <a:spcPct val="0"/>
              </a:spcBef>
              <a:spcAft>
                <a:spcPct val="0"/>
              </a:spcAft>
              <a:defRPr>
                <a:solidFill>
                  <a:schemeClr val="tx1"/>
                </a:solidFill>
                <a:latin typeface="Arial" panose="020B0604020202020204" pitchFamily="34" charset="0"/>
              </a:defRPr>
            </a:lvl8pPr>
            <a:lvl9pPr marL="4086225" indent="-249238" eaLnBrk="0" fontAlgn="base" hangingPunct="0">
              <a:spcBef>
                <a:spcPct val="0"/>
              </a:spcBef>
              <a:spcAft>
                <a:spcPct val="0"/>
              </a:spcAft>
              <a:defRPr>
                <a:solidFill>
                  <a:schemeClr val="tx1"/>
                </a:solidFill>
                <a:latin typeface="Arial" panose="020B0604020202020204" pitchFamily="34" charset="0"/>
              </a:defRPr>
            </a:lvl9pPr>
          </a:lstStyle>
          <a:p>
            <a:fld id="{8E330E52-C02E-4503-B5DD-4C870B933FF0}"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FD5414B-0DC2-96F1-16B3-25C856267E31}"/>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8650570F-05C1-A9AF-043E-D6FB4F27A2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7652" name="Slide Number Placeholder 3">
            <a:extLst>
              <a:ext uri="{FF2B5EF4-FFF2-40B4-BE49-F238E27FC236}">
                <a16:creationId xmlns:a16="http://schemas.microsoft.com/office/drawing/2014/main" id="{77B93497-48B1-FD60-3559-FD8538B527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C6FADF-D437-4B57-83C9-BDE1252D66B5}" type="slidenum">
              <a:rPr lang="en-US" altLang="en-US" smtClean="0"/>
              <a:pPr/>
              <a:t>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46ACCCF-2799-40BE-4BDC-F3303EF4033A}"/>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8255AB20-DF5E-7961-7701-94180954FD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9700" name="Slide Number Placeholder 3">
            <a:extLst>
              <a:ext uri="{FF2B5EF4-FFF2-40B4-BE49-F238E27FC236}">
                <a16:creationId xmlns:a16="http://schemas.microsoft.com/office/drawing/2014/main" id="{F32BBBA5-4579-0B50-F7B3-B1683C5973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A6ABB4-1C5A-4059-9FCC-405102C6D2E8}" type="slidenum">
              <a:rPr lang="en-US" altLang="en-US" smtClean="0"/>
              <a:pPr/>
              <a:t>13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272A121-9974-EE43-A9BB-86155673A343}"/>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D1B25874-F3F2-602F-A742-2979639D6D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31748" name="Slide Number Placeholder 3">
            <a:extLst>
              <a:ext uri="{FF2B5EF4-FFF2-40B4-BE49-F238E27FC236}">
                <a16:creationId xmlns:a16="http://schemas.microsoft.com/office/drawing/2014/main" id="{B23AA49C-5D35-A5AF-F87A-6F84EB03BC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652E64-5D90-4B6E-9A99-C2AB1513F94A}" type="slidenum">
              <a:rPr lang="en-US" altLang="en-US" smtClean="0"/>
              <a:pPr/>
              <a:t>14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15</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E7CD720-92F2-2B86-9877-F8DD2DF85E4C}"/>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62C1B5E7-FB23-A8CF-E6CB-4A3042B67E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History teachers are the guardians of democracy</a:t>
            </a:r>
          </a:p>
        </p:txBody>
      </p:sp>
      <p:sp>
        <p:nvSpPr>
          <p:cNvPr id="35844" name="Slide Number Placeholder 3">
            <a:extLst>
              <a:ext uri="{FF2B5EF4-FFF2-40B4-BE49-F238E27FC236}">
                <a16:creationId xmlns:a16="http://schemas.microsoft.com/office/drawing/2014/main" id="{5933CC0F-2B04-F789-01D8-662FA31796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B736D4-5208-49AB-BF58-2E11EDA58009}" type="slidenum">
              <a:rPr lang="en-US" altLang="en-US" smtClean="0"/>
              <a:pPr/>
              <a:t>16</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handout on supporting GT Students.  Once they have had a chance to write some ideas, hand out the envelopes with the GT sentences and add to the list. </a:t>
            </a:r>
          </a:p>
        </p:txBody>
      </p:sp>
      <p:sp>
        <p:nvSpPr>
          <p:cNvPr id="4" name="Slide Number Placeholder 3"/>
          <p:cNvSpPr>
            <a:spLocks noGrp="1"/>
          </p:cNvSpPr>
          <p:nvPr>
            <p:ph type="sldNum" sz="quarter" idx="5"/>
          </p:nvPr>
        </p:nvSpPr>
        <p:spPr/>
        <p:txBody>
          <a:bodyPr/>
          <a:lstStyle/>
          <a:p>
            <a:fld id="{0E34CE70-55C6-4E46-82C9-94A40AE4AD8D}" type="slidenum">
              <a:rPr lang="en-US" smtClean="0"/>
              <a:t>19</a:t>
            </a:fld>
            <a:endParaRPr lang="en-US"/>
          </a:p>
        </p:txBody>
      </p:sp>
    </p:spTree>
    <p:extLst>
      <p:ext uri="{BB962C8B-B14F-4D97-AF65-F5344CB8AC3E}">
        <p14:creationId xmlns:p14="http://schemas.microsoft.com/office/powerpoint/2010/main" val="3278367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with a partner Take the envelope of information about supporting GT Students</a:t>
            </a:r>
          </a:p>
          <a:p>
            <a:r>
              <a:rPr lang="en-US" dirty="0"/>
              <a:t>Lay each strip on top of your bulleted list if it is similar</a:t>
            </a:r>
          </a:p>
          <a:p>
            <a:r>
              <a:rPr lang="en-US" dirty="0"/>
              <a:t>Discuss – what was left off?</a:t>
            </a:r>
          </a:p>
          <a:p>
            <a:r>
              <a:rPr lang="en-US" dirty="0"/>
              <a:t>Create your own definition of formative assessment</a:t>
            </a:r>
          </a:p>
        </p:txBody>
      </p:sp>
      <p:sp>
        <p:nvSpPr>
          <p:cNvPr id="4" name="Slide Number Placeholder 3"/>
          <p:cNvSpPr>
            <a:spLocks noGrp="1"/>
          </p:cNvSpPr>
          <p:nvPr>
            <p:ph type="sldNum" sz="quarter" idx="5"/>
          </p:nvPr>
        </p:nvSpPr>
        <p:spPr/>
        <p:txBody>
          <a:bodyPr/>
          <a:lstStyle/>
          <a:p>
            <a:fld id="{B137BF49-495F-4079-A1C4-AF5C58F3EAAA}" type="slidenum">
              <a:rPr lang="en-US" smtClean="0"/>
              <a:t>20</a:t>
            </a:fld>
            <a:endParaRPr lang="en-US"/>
          </a:p>
        </p:txBody>
      </p:sp>
    </p:spTree>
    <p:extLst>
      <p:ext uri="{BB962C8B-B14F-4D97-AF65-F5344CB8AC3E}">
        <p14:creationId xmlns:p14="http://schemas.microsoft.com/office/powerpoint/2010/main" val="1113485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explore the concept of adding depth and complexity to our assignments. </a:t>
            </a:r>
          </a:p>
        </p:txBody>
      </p:sp>
      <p:sp>
        <p:nvSpPr>
          <p:cNvPr id="4" name="Slide Number Placeholder 3"/>
          <p:cNvSpPr>
            <a:spLocks noGrp="1"/>
          </p:cNvSpPr>
          <p:nvPr>
            <p:ph type="sldNum" sz="quarter" idx="5"/>
          </p:nvPr>
        </p:nvSpPr>
        <p:spPr/>
        <p:txBody>
          <a:bodyPr/>
          <a:lstStyle/>
          <a:p>
            <a:fld id="{7BE6E6FE-1FB1-454D-86AB-D290F177D759}" type="slidenum">
              <a:rPr lang="en-US" smtClean="0"/>
              <a:t>22</a:t>
            </a:fld>
            <a:endParaRPr lang="en-US"/>
          </a:p>
        </p:txBody>
      </p:sp>
    </p:spTree>
    <p:extLst>
      <p:ext uri="{BB962C8B-B14F-4D97-AF65-F5344CB8AC3E}">
        <p14:creationId xmlns:p14="http://schemas.microsoft.com/office/powerpoint/2010/main" val="3818070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analyze the political, economic, and social impact of World War I, the Great Depression, World War II, and significant issues in the latter half of the 20th and early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rPr>
              <a:t>(B) explain ways in which geographic factors such as the Galveston Hurricane of 1900, the Dust Bowl, limited water resources, and alternative energy sources have affected the political, economic, and social development of Texas. </a:t>
            </a:r>
            <a:endParaRPr lang="en-US" dirty="0"/>
          </a:p>
          <a:p>
            <a:r>
              <a:rPr lang="en-US" sz="1200" b="0" i="0" u="none" strike="noStrike" kern="1200" baseline="0" dirty="0">
                <a:solidFill>
                  <a:schemeClr val="tx1"/>
                </a:solidFill>
                <a:latin typeface="+mn-lt"/>
                <a:ea typeface="+mn-ea"/>
                <a:cs typeface="+mn-cs"/>
              </a:rPr>
              <a:t>1st centuries such as political and economic controversies, immigration, and migration on the history of Texas. </a:t>
            </a:r>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26</a:t>
            </a:fld>
            <a:endParaRPr lang="en-US"/>
          </a:p>
        </p:txBody>
      </p:sp>
    </p:spTree>
    <p:extLst>
      <p:ext uri="{BB962C8B-B14F-4D97-AF65-F5344CB8AC3E}">
        <p14:creationId xmlns:p14="http://schemas.microsoft.com/office/powerpoint/2010/main" val="182094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Allow them to pick a term with a partner and complete the 3, 2, 1 definition. I always bring the teachers close to word wall to get them out of their seats. </a:t>
            </a:r>
          </a:p>
        </p:txBody>
      </p:sp>
      <p:sp>
        <p:nvSpPr>
          <p:cNvPr id="4" name="Slide Number Placeholder 3"/>
          <p:cNvSpPr>
            <a:spLocks noGrp="1"/>
          </p:cNvSpPr>
          <p:nvPr>
            <p:ph type="sldNum" sz="quarter" idx="5"/>
          </p:nvPr>
        </p:nvSpPr>
        <p:spPr/>
        <p:txBody>
          <a:bodyPr/>
          <a:lstStyle/>
          <a:p>
            <a:fld id="{EB2CA709-669E-4DA9-9ABF-8EB8F8D0BB17}" type="slidenum">
              <a:rPr lang="en-US" smtClean="0"/>
              <a:t>28</a:t>
            </a:fld>
            <a:endParaRPr lang="en-US"/>
          </a:p>
        </p:txBody>
      </p:sp>
    </p:spTree>
    <p:extLst>
      <p:ext uri="{BB962C8B-B14F-4D97-AF65-F5344CB8AC3E}">
        <p14:creationId xmlns:p14="http://schemas.microsoft.com/office/powerpoint/2010/main" val="2633618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F462941-D8E4-DE48-2229-65844D69A161}"/>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16A2CE1E-A766-59D8-F6CD-85A7FB0EB9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1268" name="Slide Number Placeholder 3">
            <a:extLst>
              <a:ext uri="{FF2B5EF4-FFF2-40B4-BE49-F238E27FC236}">
                <a16:creationId xmlns:a16="http://schemas.microsoft.com/office/drawing/2014/main" id="{E26F4779-BDB9-A4DF-7669-94743DC185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93E50E-07B6-482B-A1A8-E23F12CC5497}" type="slidenum">
              <a:rPr lang="en-US" altLang="en-US" smtClean="0"/>
              <a:pPr/>
              <a:t>4</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 on how the model lesson showcased each of these elements.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are going to look at some additional ways to support these elements.</a:t>
            </a:r>
          </a:p>
          <a:p>
            <a:r>
              <a:rPr lang="en-US" dirty="0"/>
              <a:t> </a:t>
            </a:r>
          </a:p>
        </p:txBody>
      </p:sp>
      <p:sp>
        <p:nvSpPr>
          <p:cNvPr id="4" name="Slide Number Placeholder 3"/>
          <p:cNvSpPr>
            <a:spLocks noGrp="1"/>
          </p:cNvSpPr>
          <p:nvPr>
            <p:ph type="sldNum" sz="quarter" idx="5"/>
          </p:nvPr>
        </p:nvSpPr>
        <p:spPr/>
        <p:txBody>
          <a:bodyPr/>
          <a:lstStyle/>
          <a:p>
            <a:fld id="{7BE6E6FE-1FB1-454D-86AB-D290F177D759}" type="slidenum">
              <a:rPr lang="en-US" smtClean="0"/>
              <a:t>34</a:t>
            </a:fld>
            <a:endParaRPr lang="en-US"/>
          </a:p>
        </p:txBody>
      </p:sp>
    </p:spTree>
    <p:extLst>
      <p:ext uri="{BB962C8B-B14F-4D97-AF65-F5344CB8AC3E}">
        <p14:creationId xmlns:p14="http://schemas.microsoft.com/office/powerpoint/2010/main" val="1994115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ideas for greater study - </a:t>
            </a:r>
          </a:p>
        </p:txBody>
      </p:sp>
      <p:sp>
        <p:nvSpPr>
          <p:cNvPr id="4" name="Slide Number Placeholder 3"/>
          <p:cNvSpPr>
            <a:spLocks noGrp="1"/>
          </p:cNvSpPr>
          <p:nvPr>
            <p:ph type="sldNum" sz="quarter" idx="5"/>
          </p:nvPr>
        </p:nvSpPr>
        <p:spPr/>
        <p:txBody>
          <a:bodyPr/>
          <a:lstStyle/>
          <a:p>
            <a:fld id="{7BE6E6FE-1FB1-454D-86AB-D290F177D759}" type="slidenum">
              <a:rPr lang="en-US" smtClean="0"/>
              <a:t>35</a:t>
            </a:fld>
            <a:endParaRPr lang="en-US"/>
          </a:p>
        </p:txBody>
      </p:sp>
    </p:spTree>
    <p:extLst>
      <p:ext uri="{BB962C8B-B14F-4D97-AF65-F5344CB8AC3E}">
        <p14:creationId xmlns:p14="http://schemas.microsoft.com/office/powerpoint/2010/main" val="1418069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E6E6FE-1FB1-454D-86AB-D290F177D759}" type="slidenum">
              <a:rPr lang="en-US" smtClean="0"/>
              <a:t>37</a:t>
            </a:fld>
            <a:endParaRPr lang="en-US"/>
          </a:p>
        </p:txBody>
      </p:sp>
    </p:spTree>
    <p:extLst>
      <p:ext uri="{BB962C8B-B14F-4D97-AF65-F5344CB8AC3E}">
        <p14:creationId xmlns:p14="http://schemas.microsoft.com/office/powerpoint/2010/main" val="259207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DED2FFDC-88CD-4041-AF5F-A1FDCEC00D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4308" indent="-313196">
              <a:defRPr>
                <a:solidFill>
                  <a:schemeClr val="tx1"/>
                </a:solidFill>
                <a:latin typeface="Arial" panose="020B0604020202020204" pitchFamily="34" charset="0"/>
              </a:defRPr>
            </a:lvl2pPr>
            <a:lvl3pPr marL="1254432" indent="-248909">
              <a:defRPr>
                <a:solidFill>
                  <a:schemeClr val="tx1"/>
                </a:solidFill>
                <a:latin typeface="Arial" panose="020B0604020202020204" pitchFamily="34" charset="0"/>
              </a:defRPr>
            </a:lvl3pPr>
            <a:lvl4pPr marL="1757192" indent="-248909">
              <a:defRPr>
                <a:solidFill>
                  <a:schemeClr val="tx1"/>
                </a:solidFill>
                <a:latin typeface="Arial" panose="020B0604020202020204" pitchFamily="34" charset="0"/>
              </a:defRPr>
            </a:lvl4pPr>
            <a:lvl5pPr marL="2258306" indent="-248909">
              <a:defRPr>
                <a:solidFill>
                  <a:schemeClr val="tx1"/>
                </a:solidFill>
                <a:latin typeface="Arial" panose="020B0604020202020204" pitchFamily="34" charset="0"/>
              </a:defRPr>
            </a:lvl5pPr>
            <a:lvl6pPr marL="2733044" indent="-248909" eaLnBrk="0" fontAlgn="base" hangingPunct="0">
              <a:spcBef>
                <a:spcPct val="0"/>
              </a:spcBef>
              <a:spcAft>
                <a:spcPct val="0"/>
              </a:spcAft>
              <a:defRPr>
                <a:solidFill>
                  <a:schemeClr val="tx1"/>
                </a:solidFill>
                <a:latin typeface="Arial" panose="020B0604020202020204" pitchFamily="34" charset="0"/>
              </a:defRPr>
            </a:lvl6pPr>
            <a:lvl7pPr marL="3207782" indent="-248909" eaLnBrk="0" fontAlgn="base" hangingPunct="0">
              <a:spcBef>
                <a:spcPct val="0"/>
              </a:spcBef>
              <a:spcAft>
                <a:spcPct val="0"/>
              </a:spcAft>
              <a:defRPr>
                <a:solidFill>
                  <a:schemeClr val="tx1"/>
                </a:solidFill>
                <a:latin typeface="Arial" panose="020B0604020202020204" pitchFamily="34" charset="0"/>
              </a:defRPr>
            </a:lvl7pPr>
            <a:lvl8pPr marL="3682521" indent="-248909" eaLnBrk="0" fontAlgn="base" hangingPunct="0">
              <a:spcBef>
                <a:spcPct val="0"/>
              </a:spcBef>
              <a:spcAft>
                <a:spcPct val="0"/>
              </a:spcAft>
              <a:defRPr>
                <a:solidFill>
                  <a:schemeClr val="tx1"/>
                </a:solidFill>
                <a:latin typeface="Arial" panose="020B0604020202020204" pitchFamily="34" charset="0"/>
              </a:defRPr>
            </a:lvl8pPr>
            <a:lvl9pPr marL="4157260" indent="-248909" eaLnBrk="0" fontAlgn="base" hangingPunct="0">
              <a:spcBef>
                <a:spcPct val="0"/>
              </a:spcBef>
              <a:spcAft>
                <a:spcPct val="0"/>
              </a:spcAft>
              <a:defRPr>
                <a:solidFill>
                  <a:schemeClr val="tx1"/>
                </a:solidFill>
                <a:latin typeface="Arial" panose="020B0604020202020204" pitchFamily="34" charset="0"/>
              </a:defRPr>
            </a:lvl9pPr>
          </a:lstStyle>
          <a:p>
            <a:fld id="{BD342F73-E980-458C-BE85-9123DB98CE78}" type="slidenum">
              <a:rPr lang="en-US" altLang="en-US" smtClean="0">
                <a:latin typeface="Calibri" panose="020F0502020204030204" pitchFamily="34" charset="0"/>
              </a:rPr>
              <a:pPr/>
              <a:t>39</a:t>
            </a:fld>
            <a:endParaRPr lang="en-US" altLang="en-US">
              <a:latin typeface="Calibri" panose="020F0502020204030204" pitchFamily="34" charset="0"/>
            </a:endParaRPr>
          </a:p>
        </p:txBody>
      </p:sp>
      <p:sp>
        <p:nvSpPr>
          <p:cNvPr id="130051" name="Rectangle 7">
            <a:extLst>
              <a:ext uri="{FF2B5EF4-FFF2-40B4-BE49-F238E27FC236}">
                <a16:creationId xmlns:a16="http://schemas.microsoft.com/office/drawing/2014/main" id="{DCB590D6-2173-4201-A250-2DD56BFC413C}"/>
              </a:ext>
            </a:extLst>
          </p:cNvPr>
          <p:cNvSpPr txBox="1">
            <a:spLocks noGrp="1" noChangeArrowheads="1"/>
          </p:cNvSpPr>
          <p:nvPr/>
        </p:nvSpPr>
        <p:spPr bwMode="auto">
          <a:xfrm>
            <a:off x="4475550" y="9407038"/>
            <a:ext cx="3423844" cy="49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453" tIns="50228" rIns="100453" bIns="5022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90D8A77-E876-4FA7-A0B3-02DEE9C49631}" type="slidenum">
              <a:rPr lang="en-US" altLang="en-US" sz="1200">
                <a:latin typeface="Times New Roman" panose="02020603050405020304" pitchFamily="18" charset="0"/>
                <a:ea typeface="MS PGothic" panose="020B0600070205080204" pitchFamily="34" charset="-128"/>
                <a:cs typeface="Times New Roman" panose="02020603050405020304" pitchFamily="18" charset="0"/>
              </a:rPr>
              <a:pPr algn="r" eaLnBrk="1" hangingPunct="1"/>
              <a:t>39</a:t>
            </a:fld>
            <a:endParaRPr lang="en-US" altLang="en-US" sz="1200">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130052" name="Rectangle 2">
            <a:extLst>
              <a:ext uri="{FF2B5EF4-FFF2-40B4-BE49-F238E27FC236}">
                <a16:creationId xmlns:a16="http://schemas.microsoft.com/office/drawing/2014/main" id="{DF02E641-F74E-4B97-858F-93AB8C2361DC}"/>
              </a:ext>
            </a:extLst>
          </p:cNvPr>
          <p:cNvSpPr>
            <a:spLocks noGrp="1" noRot="1" noChangeAspect="1" noChangeArrowheads="1" noTextEdit="1"/>
          </p:cNvSpPr>
          <p:nvPr>
            <p:ph type="sldImg"/>
          </p:nvPr>
        </p:nvSpPr>
        <p:spPr>
          <a:ln/>
        </p:spPr>
      </p:sp>
      <p:sp>
        <p:nvSpPr>
          <p:cNvPr id="130053" name="Rectangle 3">
            <a:extLst>
              <a:ext uri="{FF2B5EF4-FFF2-40B4-BE49-F238E27FC236}">
                <a16:creationId xmlns:a16="http://schemas.microsoft.com/office/drawing/2014/main" id="{8CF8A14E-F1AF-48DA-81AE-487D8CAE2383}"/>
              </a:ext>
            </a:extLst>
          </p:cNvPr>
          <p:cNvSpPr>
            <a:spLocks noGrp="1" noChangeArrowheads="1"/>
          </p:cNvSpPr>
          <p:nvPr>
            <p:ph type="body" idx="1"/>
          </p:nvPr>
        </p:nvSpPr>
        <p:spPr>
          <a:xfrm>
            <a:off x="789608" y="4702699"/>
            <a:ext cx="6318520" cy="44582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453" tIns="50228" rIns="100453" bIns="50228"/>
          <a:lstStyle/>
          <a:p>
            <a:pPr>
              <a:buFontTx/>
              <a:buChar char="•"/>
            </a:pPr>
            <a:r>
              <a:rPr lang="en-US" altLang="en-US"/>
              <a:t>Pair participants. </a:t>
            </a:r>
          </a:p>
          <a:p>
            <a:pPr>
              <a:buFontTx/>
              <a:buChar char="•"/>
            </a:pPr>
            <a:r>
              <a:rPr lang="en-US" altLang="en-US"/>
              <a:t>One person stands on one leg and shares everything they have learned about before reading strategies.</a:t>
            </a:r>
          </a:p>
          <a:p>
            <a:pPr>
              <a:buFontTx/>
              <a:buChar char="•"/>
            </a:pPr>
            <a:r>
              <a:rPr lang="en-US" altLang="en-US"/>
              <a:t>When that person loses her balance (or runs out of things to say), the other person stands on one leg &amp; shares what she knows. </a:t>
            </a:r>
          </a:p>
          <a:p>
            <a:pPr>
              <a:buFontTx/>
              <a:buChar char="•"/>
            </a:pPr>
            <a:r>
              <a:rPr lang="en-US" altLang="en-US"/>
              <a:t>Gets blood flowing &amp; usually keeps summaries short – people can’t maintain their balance &amp; think. Plus it is funny to watch!</a:t>
            </a:r>
          </a:p>
        </p:txBody>
      </p:sp>
      <p:sp>
        <p:nvSpPr>
          <p:cNvPr id="130054" name="TextBox 1">
            <a:extLst>
              <a:ext uri="{FF2B5EF4-FFF2-40B4-BE49-F238E27FC236}">
                <a16:creationId xmlns:a16="http://schemas.microsoft.com/office/drawing/2014/main" id="{1824C68D-54BE-4423-BA8D-25AE5936FF3D}"/>
              </a:ext>
            </a:extLst>
          </p:cNvPr>
          <p:cNvSpPr txBox="1">
            <a:spLocks noChangeArrowheads="1"/>
          </p:cNvSpPr>
          <p:nvPr>
            <p:custDataLst>
              <p:tags r:id="rId1"/>
            </p:custDataLst>
          </p:nvPr>
        </p:nvSpPr>
        <p:spPr bwMode="auto">
          <a:xfrm>
            <a:off x="0" y="0"/>
            <a:ext cx="4251606" cy="37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462" tIns="50232" rIns="100462" bIns="502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Tree>
    <p:extLst>
      <p:ext uri="{BB962C8B-B14F-4D97-AF65-F5344CB8AC3E}">
        <p14:creationId xmlns:p14="http://schemas.microsoft.com/office/powerpoint/2010/main" val="4144531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sample we are going to do next is a scavenger hunt that relies heavily on inferencing. </a:t>
            </a:r>
          </a:p>
        </p:txBody>
      </p:sp>
      <p:sp>
        <p:nvSpPr>
          <p:cNvPr id="4" name="Slide Number Placeholder 3"/>
          <p:cNvSpPr>
            <a:spLocks noGrp="1"/>
          </p:cNvSpPr>
          <p:nvPr>
            <p:ph type="sldNum" sz="quarter" idx="5"/>
          </p:nvPr>
        </p:nvSpPr>
        <p:spPr/>
        <p:txBody>
          <a:bodyPr/>
          <a:lstStyle/>
          <a:p>
            <a:fld id="{7BE6E6FE-1FB1-454D-86AB-D290F177D759}" type="slidenum">
              <a:rPr lang="en-US" smtClean="0"/>
              <a:t>42</a:t>
            </a:fld>
            <a:endParaRPr lang="en-US"/>
          </a:p>
        </p:txBody>
      </p:sp>
    </p:spTree>
    <p:extLst>
      <p:ext uri="{BB962C8B-B14F-4D97-AF65-F5344CB8AC3E}">
        <p14:creationId xmlns:p14="http://schemas.microsoft.com/office/powerpoint/2010/main" val="4023011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43</a:t>
            </a:fld>
            <a:endParaRPr lang="en-US"/>
          </a:p>
        </p:txBody>
      </p:sp>
    </p:spTree>
    <p:extLst>
      <p:ext uri="{BB962C8B-B14F-4D97-AF65-F5344CB8AC3E}">
        <p14:creationId xmlns:p14="http://schemas.microsoft.com/office/powerpoint/2010/main" val="1979819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this image and ask the students to discuss what they see.</a:t>
            </a:r>
          </a:p>
        </p:txBody>
      </p:sp>
      <p:sp>
        <p:nvSpPr>
          <p:cNvPr id="4" name="Slide Number Placeholder 3"/>
          <p:cNvSpPr>
            <a:spLocks noGrp="1"/>
          </p:cNvSpPr>
          <p:nvPr>
            <p:ph type="sldNum" sz="quarter" idx="5"/>
          </p:nvPr>
        </p:nvSpPr>
        <p:spPr/>
        <p:txBody>
          <a:bodyPr/>
          <a:lstStyle/>
          <a:p>
            <a:fld id="{7BE6E6FE-1FB1-454D-86AB-D290F177D759}" type="slidenum">
              <a:rPr lang="en-US" smtClean="0"/>
              <a:t>44</a:t>
            </a:fld>
            <a:endParaRPr lang="en-US"/>
          </a:p>
        </p:txBody>
      </p:sp>
    </p:spTree>
    <p:extLst>
      <p:ext uri="{BB962C8B-B14F-4D97-AF65-F5344CB8AC3E}">
        <p14:creationId xmlns:p14="http://schemas.microsoft.com/office/powerpoint/2010/main" val="129302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this image and ask the students to discuss what they see.</a:t>
            </a:r>
          </a:p>
        </p:txBody>
      </p:sp>
      <p:sp>
        <p:nvSpPr>
          <p:cNvPr id="4" name="Slide Number Placeholder 3"/>
          <p:cNvSpPr>
            <a:spLocks noGrp="1"/>
          </p:cNvSpPr>
          <p:nvPr>
            <p:ph type="sldNum" sz="quarter" idx="5"/>
          </p:nvPr>
        </p:nvSpPr>
        <p:spPr/>
        <p:txBody>
          <a:bodyPr/>
          <a:lstStyle/>
          <a:p>
            <a:fld id="{7BE6E6FE-1FB1-454D-86AB-D290F177D759}" type="slidenum">
              <a:rPr lang="en-US" smtClean="0"/>
              <a:t>45</a:t>
            </a:fld>
            <a:endParaRPr lang="en-US"/>
          </a:p>
        </p:txBody>
      </p:sp>
    </p:spTree>
    <p:extLst>
      <p:ext uri="{BB962C8B-B14F-4D97-AF65-F5344CB8AC3E}">
        <p14:creationId xmlns:p14="http://schemas.microsoft.com/office/powerpoint/2010/main" val="2010922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match sentences to pictures. Debrief. </a:t>
            </a:r>
          </a:p>
        </p:txBody>
      </p:sp>
      <p:sp>
        <p:nvSpPr>
          <p:cNvPr id="4" name="Slide Number Placeholder 3"/>
          <p:cNvSpPr>
            <a:spLocks noGrp="1"/>
          </p:cNvSpPr>
          <p:nvPr>
            <p:ph type="sldNum" sz="quarter" idx="5"/>
          </p:nvPr>
        </p:nvSpPr>
        <p:spPr/>
        <p:txBody>
          <a:bodyPr/>
          <a:lstStyle/>
          <a:p>
            <a:fld id="{7BE6E6FE-1FB1-454D-86AB-D290F177D759}" type="slidenum">
              <a:rPr lang="en-US" smtClean="0"/>
              <a:t>46</a:t>
            </a:fld>
            <a:endParaRPr lang="en-US"/>
          </a:p>
        </p:txBody>
      </p:sp>
    </p:spTree>
    <p:extLst>
      <p:ext uri="{BB962C8B-B14F-4D97-AF65-F5344CB8AC3E}">
        <p14:creationId xmlns:p14="http://schemas.microsoft.com/office/powerpoint/2010/main" val="781364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set up a code for the boom cards up to 14 days in advance of the training. </a:t>
            </a:r>
          </a:p>
        </p:txBody>
      </p:sp>
      <p:sp>
        <p:nvSpPr>
          <p:cNvPr id="4" name="Slide Number Placeholder 3"/>
          <p:cNvSpPr>
            <a:spLocks noGrp="1"/>
          </p:cNvSpPr>
          <p:nvPr>
            <p:ph type="sldNum" sz="quarter" idx="5"/>
          </p:nvPr>
        </p:nvSpPr>
        <p:spPr/>
        <p:txBody>
          <a:bodyPr/>
          <a:lstStyle/>
          <a:p>
            <a:fld id="{7BE6E6FE-1FB1-454D-86AB-D290F177D759}" type="slidenum">
              <a:rPr lang="en-US" smtClean="0"/>
              <a:t>51</a:t>
            </a:fld>
            <a:endParaRPr lang="en-US"/>
          </a:p>
        </p:txBody>
      </p:sp>
    </p:spTree>
    <p:extLst>
      <p:ext uri="{BB962C8B-B14F-4D97-AF65-F5344CB8AC3E}">
        <p14:creationId xmlns:p14="http://schemas.microsoft.com/office/powerpoint/2010/main" val="1736929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EC2A799-18A9-BA1D-4B0D-6FA00B04315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1C86EAE2-D0B5-A3D8-336F-758B37F5D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3316" name="Slide Number Placeholder 3">
            <a:extLst>
              <a:ext uri="{FF2B5EF4-FFF2-40B4-BE49-F238E27FC236}">
                <a16:creationId xmlns:a16="http://schemas.microsoft.com/office/drawing/2014/main" id="{806A9CC2-40DF-5242-EE2C-F77951AC05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DD0BD2-36AD-4348-BA8B-38171202DE2F}" type="slidenum">
              <a:rPr lang="en-US" altLang="en-US" smtClean="0"/>
              <a:pPr/>
              <a:t>5</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5A82776-9165-4FA1-9F12-6C7176DC094E}"/>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FC197192-1CC3-4DCC-BA53-EAFF5EED40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6" name="Slide Number Placeholder 3">
            <a:extLst>
              <a:ext uri="{FF2B5EF4-FFF2-40B4-BE49-F238E27FC236}">
                <a16:creationId xmlns:a16="http://schemas.microsoft.com/office/drawing/2014/main" id="{6B0AA817-CBC4-4F66-B79C-8C408D2DC5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AB4AFB3E-5E0B-4472-80CC-F1D6FBD1ABD8}" type="slidenum">
              <a:rPr lang="en-US" altLang="en-US" b="0" smtClean="0">
                <a:latin typeface="Architects Daughter" panose="02000505000000020004" pitchFamily="2" charset="0"/>
              </a:rPr>
              <a:pPr/>
              <a:t>53</a:t>
            </a:fld>
            <a:endParaRPr lang="en-US" altLang="en-US" b="0">
              <a:latin typeface="Architects Daughter" panose="02000505000000020004" pitchFamily="2"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D053575-EFCB-CA78-8E74-F70B6A09CEE9}"/>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C70AD87F-0FBB-9D05-5B8C-308A2B2C10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5364" name="Slide Number Placeholder 3">
            <a:extLst>
              <a:ext uri="{FF2B5EF4-FFF2-40B4-BE49-F238E27FC236}">
                <a16:creationId xmlns:a16="http://schemas.microsoft.com/office/drawing/2014/main" id="{D27450F3-5C6A-97F9-2DD3-6C211B200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D59815-981B-4BE0-9789-9BAD919FA7D3}" type="slidenum">
              <a:rPr lang="en-US" altLang="en-US" smtClean="0"/>
              <a:pPr/>
              <a:t>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B7F6985-C10C-B435-A391-BD8331879A70}"/>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188F10EF-5624-F720-22AC-B7AE62B3D3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7412" name="Slide Number Placeholder 3">
            <a:extLst>
              <a:ext uri="{FF2B5EF4-FFF2-40B4-BE49-F238E27FC236}">
                <a16:creationId xmlns:a16="http://schemas.microsoft.com/office/drawing/2014/main" id="{03DEE32B-DB74-809E-0EA8-30A012E096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2D9F6A-1D83-4623-81F2-26E4B71F4116}" type="slidenum">
              <a:rPr lang="en-US" altLang="en-US" smtClean="0"/>
              <a:pPr/>
              <a:t>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CAB2BBE-72C9-72CF-DA8C-549B6CEF574F}"/>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08163CA9-FB73-BCD3-2141-B41DC36BA7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9460" name="Slide Number Placeholder 3">
            <a:extLst>
              <a:ext uri="{FF2B5EF4-FFF2-40B4-BE49-F238E27FC236}">
                <a16:creationId xmlns:a16="http://schemas.microsoft.com/office/drawing/2014/main" id="{9DAD7A1B-BDE5-4A2F-B009-B66B74642F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375DAB-02AE-40FA-B9B6-92F21F64007B}" type="slidenum">
              <a:rPr lang="en-US" altLang="en-US" smtClean="0"/>
              <a:pPr/>
              <a:t>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3AB117D-607A-3F2F-94AE-D1D7D35BC193}"/>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3057D5C8-C59E-F041-9D72-363339FBB7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1508" name="Slide Number Placeholder 3">
            <a:extLst>
              <a:ext uri="{FF2B5EF4-FFF2-40B4-BE49-F238E27FC236}">
                <a16:creationId xmlns:a16="http://schemas.microsoft.com/office/drawing/2014/main" id="{BA9583E1-5C8B-2DA3-545C-280F7FE911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FA9A39-6390-4401-8054-406FF45176A9}" type="slidenum">
              <a:rPr lang="en-US" altLang="en-US" smtClean="0"/>
              <a:pPr/>
              <a:t>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337E926-54A7-7B99-E8B7-14231C86E59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EFCF4621-3F1D-0AF1-A42E-91F7BD8C17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3556" name="Slide Number Placeholder 3">
            <a:extLst>
              <a:ext uri="{FF2B5EF4-FFF2-40B4-BE49-F238E27FC236}">
                <a16:creationId xmlns:a16="http://schemas.microsoft.com/office/drawing/2014/main" id="{61A36E1C-7C5F-EA1A-E633-CF2EA72C0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D683FC-3D4A-4AA4-8D30-6EED64441545}" type="slidenum">
              <a:rPr lang="en-US" altLang="en-US" smtClean="0"/>
              <a:pPr/>
              <a:t>10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ED17908-51AF-61B3-610F-B2F0DCD9AAD4}"/>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888D2D81-B99B-A9D0-CBB7-42D9B8F085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5604" name="Slide Number Placeholder 3">
            <a:extLst>
              <a:ext uri="{FF2B5EF4-FFF2-40B4-BE49-F238E27FC236}">
                <a16:creationId xmlns:a16="http://schemas.microsoft.com/office/drawing/2014/main" id="{CD4DEC26-2920-17B6-7825-042D4D4446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D89FD8-0D04-43FA-AF15-9D2E02638F98}" type="slidenum">
              <a:rPr lang="en-US" altLang="en-US" smtClean="0"/>
              <a:pPr/>
              <a:t>11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C6CA04-0C29-4904-B51B-51BB1E8F6E48}"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3593550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6CA04-0C29-4904-B51B-51BB1E8F6E48}"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1246311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6CA04-0C29-4904-B51B-51BB1E8F6E48}"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3985845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6CA04-0C29-4904-B51B-51BB1E8F6E48}"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6735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6CA04-0C29-4904-B51B-51BB1E8F6E48}"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2244183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C6CA04-0C29-4904-B51B-51BB1E8F6E48}"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2540104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C6CA04-0C29-4904-B51B-51BB1E8F6E48}" type="datetimeFigureOut">
              <a:rPr lang="en-US" smtClean="0"/>
              <a:t>7/3/2023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78132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C6CA04-0C29-4904-B51B-51BB1E8F6E48}" type="datetimeFigureOut">
              <a:rPr lang="en-US" smtClean="0"/>
              <a:t>7/3/2023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1380975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6CA04-0C29-4904-B51B-51BB1E8F6E48}" type="datetimeFigureOut">
              <a:rPr lang="en-US" smtClean="0"/>
              <a:t>7/3/2023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2010597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6CA04-0C29-4904-B51B-51BB1E8F6E48}"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1569648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6CA04-0C29-4904-B51B-51BB1E8F6E48}"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1576949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6CA04-0C29-4904-B51B-51BB1E8F6E48}" type="datetimeFigureOut">
              <a:rPr lang="en-US" smtClean="0"/>
              <a:t>7/3/2023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AEFD4-DF4F-4238-A703-C7C5EE29C2A2}" type="slidenum">
              <a:rPr lang="en-US" smtClean="0"/>
              <a:t>‹#›</a:t>
            </a:fld>
            <a:endParaRPr lang="en-US"/>
          </a:p>
        </p:txBody>
      </p:sp>
    </p:spTree>
    <p:extLst>
      <p:ext uri="{BB962C8B-B14F-4D97-AF65-F5344CB8AC3E}">
        <p14:creationId xmlns:p14="http://schemas.microsoft.com/office/powerpoint/2010/main" val="1863997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8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1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224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529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653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31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958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048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78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915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657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173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733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780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636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366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091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015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90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871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19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02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95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90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500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43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216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35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736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321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653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464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950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155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215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1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002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443</TotalTime>
  <Words>1235</Words>
  <Application>Microsoft Office PowerPoint</Application>
  <PresentationFormat>On-screen Show (4:3)</PresentationFormat>
  <Paragraphs>70</Paragraphs>
  <Slides>54</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Architects Daughter</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Vinas</dc:creator>
  <cp:lastModifiedBy>Dawn Vinas</cp:lastModifiedBy>
  <cp:revision>12</cp:revision>
  <dcterms:created xsi:type="dcterms:W3CDTF">2022-07-12T14:20:26Z</dcterms:created>
  <dcterms:modified xsi:type="dcterms:W3CDTF">2023-07-03T19:00:55Z</dcterms:modified>
</cp:coreProperties>
</file>