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4.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5.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6.xml" ContentType="application/vnd.openxmlformats-officedocument.presentationml.tags+xml"/>
  <Override PartName="/ppt/notesSlides/notesSlide40.xml" ContentType="application/vnd.openxmlformats-officedocument.presentationml.notesSlide+xml"/>
  <Override PartName="/ppt/tags/tag7.xml" ContentType="application/vnd.openxmlformats-officedocument.presentationml.tags+xml"/>
  <Override PartName="/ppt/notesSlides/notesSlide41.xml" ContentType="application/vnd.openxmlformats-officedocument.presentationml.notesSlide+xml"/>
  <Override PartName="/ppt/tags/tag8.xml" ContentType="application/vnd.openxmlformats-officedocument.presentationml.tags+xml"/>
  <Override PartName="/ppt/notesSlides/notesSlide42.xml" ContentType="application/vnd.openxmlformats-officedocument.presentationml.notesSlide+xml"/>
  <Override PartName="/ppt/tags/tag9.xml" ContentType="application/vnd.openxmlformats-officedocument.presentationml.tags+xml"/>
  <Override PartName="/ppt/notesSlides/notesSlide43.xml" ContentType="application/vnd.openxmlformats-officedocument.presentationml.notesSlide+xml"/>
  <Override PartName="/ppt/tags/tag10.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1.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12.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13.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ags/tag14.xml" ContentType="application/vnd.openxmlformats-officedocument.presentationml.tags+xml"/>
  <Override PartName="/ppt/notesSlides/notesSlide75.xml" ContentType="application/vnd.openxmlformats-officedocument.presentationml.notesSlide+xml"/>
  <Override PartName="/ppt/tags/tag15.xml" ContentType="application/vnd.openxmlformats-officedocument.presentationml.tags+xml"/>
  <Override PartName="/ppt/notesSlides/notesSlide76.xml" ContentType="application/vnd.openxmlformats-officedocument.presentationml.notesSlide+xml"/>
  <Override PartName="/ppt/tags/tag16.xml" ContentType="application/vnd.openxmlformats-officedocument.presentationml.tags+xml"/>
  <Override PartName="/ppt/notesSlides/notesSlide77.xml" ContentType="application/vnd.openxmlformats-officedocument.presentationml.notesSlide+xml"/>
  <Override PartName="/ppt/tags/tag17.xml" ContentType="application/vnd.openxmlformats-officedocument.presentationml.tags+xml"/>
  <Override PartName="/ppt/notesSlides/notesSlide78.xml" ContentType="application/vnd.openxmlformats-officedocument.presentationml.notesSlide+xml"/>
  <Override PartName="/ppt/tags/tag18.xml" ContentType="application/vnd.openxmlformats-officedocument.presentationml.tags+xml"/>
  <Override PartName="/ppt/notesSlides/notesSlide79.xml" ContentType="application/vnd.openxmlformats-officedocument.presentationml.notesSlide+xml"/>
  <Override PartName="/ppt/tags/tag19.xml" ContentType="application/vnd.openxmlformats-officedocument.presentationml.tags+xml"/>
  <Override PartName="/ppt/notesSlides/notesSlide80.xml" ContentType="application/vnd.openxmlformats-officedocument.presentationml.notesSlide+xml"/>
  <Override PartName="/ppt/tags/tag20.xml" ContentType="application/vnd.openxmlformats-officedocument.presentationml.tags+xml"/>
  <Override PartName="/ppt/notesSlides/notesSlide81.xml" ContentType="application/vnd.openxmlformats-officedocument.presentationml.notesSlide+xml"/>
  <Override PartName="/ppt/tags/tag21.xml" ContentType="application/vnd.openxmlformats-officedocument.presentationml.tags+xml"/>
  <Override PartName="/ppt/notesSlides/notesSlide82.xml" ContentType="application/vnd.openxmlformats-officedocument.presentationml.notesSlide+xml"/>
  <Override PartName="/ppt/tags/tag22.xml" ContentType="application/vnd.openxmlformats-officedocument.presentationml.tags+xml"/>
  <Override PartName="/ppt/notesSlides/notesSlide83.xml" ContentType="application/vnd.openxmlformats-officedocument.presentationml.notesSlide+xml"/>
  <Override PartName="/ppt/tags/tag23.xml" ContentType="application/vnd.openxmlformats-officedocument.presentationml.tags+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ags/tag24.xml" ContentType="application/vnd.openxmlformats-officedocument.presentationml.tags+xml"/>
  <Override PartName="/ppt/notesSlides/notesSlide87.xml" ContentType="application/vnd.openxmlformats-officedocument.presentationml.notesSlide+xml"/>
  <Override PartName="/ppt/tags/tag25.xml" ContentType="application/vnd.openxmlformats-officedocument.presentationml.tags+xml"/>
  <Override PartName="/ppt/notesSlides/notesSlide88.xml" ContentType="application/vnd.openxmlformats-officedocument.presentationml.notesSlide+xml"/>
  <Override PartName="/ppt/tags/tag26.xml" ContentType="application/vnd.openxmlformats-officedocument.presentationml.tags+xml"/>
  <Override PartName="/ppt/notesSlides/notesSlide89.xml" ContentType="application/vnd.openxmlformats-officedocument.presentationml.notesSlide+xml"/>
  <Override PartName="/ppt/tags/tag27.xml" ContentType="application/vnd.openxmlformats-officedocument.presentationml.tags+xml"/>
  <Override PartName="/ppt/notesSlides/notesSlide90.xml" ContentType="application/vnd.openxmlformats-officedocument.presentationml.notesSlide+xml"/>
  <Override PartName="/ppt/tags/tag28.xml" ContentType="application/vnd.openxmlformats-officedocument.presentationml.tags+xml"/>
  <Override PartName="/ppt/notesSlides/notesSlide91.xml" ContentType="application/vnd.openxmlformats-officedocument.presentationml.notesSlide+xml"/>
  <Override PartName="/ppt/tags/tag29.xml" ContentType="application/vnd.openxmlformats-officedocument.presentationml.tags+xml"/>
  <Override PartName="/ppt/notesSlides/notesSlide92.xml" ContentType="application/vnd.openxmlformats-officedocument.presentationml.notesSlide+xml"/>
  <Override PartName="/ppt/tags/tag30.xml" ContentType="application/vnd.openxmlformats-officedocument.presentationml.tags+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ags/tag31.xml" ContentType="application/vnd.openxmlformats-officedocument.presentationml.tags+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ags/tag32.xml" ContentType="application/vnd.openxmlformats-officedocument.presentationml.tags+xml"/>
  <Override PartName="/ppt/notesSlides/notesSlide101.xml" ContentType="application/vnd.openxmlformats-officedocument.presentationml.notesSlide+xml"/>
  <Override PartName="/ppt/tags/tag33.xml" ContentType="application/vnd.openxmlformats-officedocument.presentationml.tags+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3"/>
  </p:notesMasterIdLst>
  <p:sldIdLst>
    <p:sldId id="257" r:id="rId2"/>
    <p:sldId id="360" r:id="rId3"/>
    <p:sldId id="1237" r:id="rId4"/>
    <p:sldId id="1657" r:id="rId5"/>
    <p:sldId id="336" r:id="rId6"/>
    <p:sldId id="270" r:id="rId7"/>
    <p:sldId id="271" r:id="rId8"/>
    <p:sldId id="272" r:id="rId9"/>
    <p:sldId id="1414" r:id="rId10"/>
    <p:sldId id="1415" r:id="rId11"/>
    <p:sldId id="275" r:id="rId12"/>
    <p:sldId id="276" r:id="rId13"/>
    <p:sldId id="277" r:id="rId14"/>
    <p:sldId id="278" r:id="rId15"/>
    <p:sldId id="279" r:id="rId16"/>
    <p:sldId id="280" r:id="rId17"/>
    <p:sldId id="1446" r:id="rId18"/>
    <p:sldId id="282" r:id="rId19"/>
    <p:sldId id="363" r:id="rId20"/>
    <p:sldId id="380" r:id="rId21"/>
    <p:sldId id="1659" r:id="rId22"/>
    <p:sldId id="411" r:id="rId23"/>
    <p:sldId id="260" r:id="rId24"/>
    <p:sldId id="2097" r:id="rId25"/>
    <p:sldId id="261" r:id="rId26"/>
    <p:sldId id="2071" r:id="rId27"/>
    <p:sldId id="354" r:id="rId28"/>
    <p:sldId id="366" r:id="rId29"/>
    <p:sldId id="2074" r:id="rId30"/>
    <p:sldId id="265" r:id="rId31"/>
    <p:sldId id="2075" r:id="rId32"/>
    <p:sldId id="355" r:id="rId33"/>
    <p:sldId id="2098" r:id="rId34"/>
    <p:sldId id="2096" r:id="rId35"/>
    <p:sldId id="970" r:id="rId36"/>
    <p:sldId id="1410" r:id="rId37"/>
    <p:sldId id="1411" r:id="rId38"/>
    <p:sldId id="1421" r:id="rId39"/>
    <p:sldId id="1211" r:id="rId40"/>
    <p:sldId id="2083" r:id="rId41"/>
    <p:sldId id="1212" r:id="rId42"/>
    <p:sldId id="963" r:id="rId43"/>
    <p:sldId id="1213" r:id="rId44"/>
    <p:sldId id="1214" r:id="rId45"/>
    <p:sldId id="1215" r:id="rId46"/>
    <p:sldId id="1216" r:id="rId47"/>
    <p:sldId id="1217" r:id="rId48"/>
    <p:sldId id="2084" r:id="rId49"/>
    <p:sldId id="1933" r:id="rId50"/>
    <p:sldId id="2033" r:id="rId51"/>
    <p:sldId id="1254" r:id="rId52"/>
    <p:sldId id="2086" r:id="rId53"/>
    <p:sldId id="2092" r:id="rId54"/>
    <p:sldId id="2060" r:id="rId55"/>
    <p:sldId id="2076" r:id="rId56"/>
    <p:sldId id="1971" r:id="rId57"/>
    <p:sldId id="2093" r:id="rId58"/>
    <p:sldId id="2061" r:id="rId59"/>
    <p:sldId id="2062" r:id="rId60"/>
    <p:sldId id="2063" r:id="rId61"/>
    <p:sldId id="2064" r:id="rId62"/>
    <p:sldId id="2065" r:id="rId63"/>
    <p:sldId id="2066" r:id="rId64"/>
    <p:sldId id="2067" r:id="rId65"/>
    <p:sldId id="2087" r:id="rId66"/>
    <p:sldId id="2068" r:id="rId67"/>
    <p:sldId id="2069" r:id="rId68"/>
    <p:sldId id="2088" r:id="rId69"/>
    <p:sldId id="2089" r:id="rId70"/>
    <p:sldId id="2072" r:id="rId71"/>
    <p:sldId id="2073" r:id="rId72"/>
    <p:sldId id="2090" r:id="rId73"/>
    <p:sldId id="2091" r:id="rId74"/>
    <p:sldId id="2094" r:id="rId75"/>
    <p:sldId id="2059" r:id="rId76"/>
    <p:sldId id="2070" r:id="rId77"/>
    <p:sldId id="1256" r:id="rId78"/>
    <p:sldId id="2099" r:id="rId79"/>
    <p:sldId id="356" r:id="rId80"/>
    <p:sldId id="421" r:id="rId81"/>
    <p:sldId id="399" r:id="rId82"/>
    <p:sldId id="357" r:id="rId83"/>
    <p:sldId id="423" r:id="rId84"/>
    <p:sldId id="400" r:id="rId85"/>
    <p:sldId id="424" r:id="rId86"/>
    <p:sldId id="358" r:id="rId87"/>
    <p:sldId id="425" r:id="rId88"/>
    <p:sldId id="401" r:id="rId89"/>
    <p:sldId id="1941" r:id="rId90"/>
    <p:sldId id="2095" r:id="rId91"/>
    <p:sldId id="1412" r:id="rId92"/>
    <p:sldId id="973" r:id="rId93"/>
    <p:sldId id="974" r:id="rId94"/>
    <p:sldId id="980" r:id="rId95"/>
    <p:sldId id="981" r:id="rId96"/>
    <p:sldId id="982" r:id="rId97"/>
    <p:sldId id="983" r:id="rId98"/>
    <p:sldId id="984" r:id="rId99"/>
    <p:sldId id="1805" r:id="rId100"/>
    <p:sldId id="1899" r:id="rId101"/>
    <p:sldId id="306" r:id="rId102"/>
    <p:sldId id="1900" r:id="rId103"/>
    <p:sldId id="1901" r:id="rId104"/>
    <p:sldId id="1902" r:id="rId105"/>
    <p:sldId id="1906" r:id="rId106"/>
    <p:sldId id="1907" r:id="rId107"/>
    <p:sldId id="1908" r:id="rId108"/>
    <p:sldId id="323" r:id="rId109"/>
    <p:sldId id="324" r:id="rId110"/>
    <p:sldId id="1569" r:id="rId111"/>
    <p:sldId id="1939" r:id="rId1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917" autoAdjust="0"/>
  </p:normalViewPr>
  <p:slideViewPr>
    <p:cSldViewPr snapToGrid="0">
      <p:cViewPr varScale="1">
        <p:scale>
          <a:sx n="44" d="100"/>
          <a:sy n="44" d="100"/>
        </p:scale>
        <p:origin x="580" y="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D2B208-747E-4A5A-B05C-392F913E9168}" type="datetimeFigureOut">
              <a:rPr lang="en-US" smtClean="0"/>
              <a:t>7/24/2023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EFED98-B859-40E5-AD27-BEF9A53B2399}" type="slidenum">
              <a:rPr lang="en-US" smtClean="0"/>
              <a:t>‹#›</a:t>
            </a:fld>
            <a:endParaRPr lang="en-US"/>
          </a:p>
        </p:txBody>
      </p:sp>
    </p:spTree>
    <p:extLst>
      <p:ext uri="{BB962C8B-B14F-4D97-AF65-F5344CB8AC3E}">
        <p14:creationId xmlns:p14="http://schemas.microsoft.com/office/powerpoint/2010/main" val="2704878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slide" Target="../slides/slide108.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101.xml.rels><?xml version="1.0" encoding="UTF-8" standalone="yes"?>
<Relationships xmlns="http://schemas.openxmlformats.org/package/2006/relationships"><Relationship Id="rId3" Type="http://schemas.openxmlformats.org/officeDocument/2006/relationships/slide" Target="../slides/slide109.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slide" Target="../slides/slide73.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slide" Target="../slides/slide77.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slide" Target="../slides/slide79.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75.xml.rels><?xml version="1.0" encoding="UTF-8" standalone="yes"?>
<Relationships xmlns="http://schemas.openxmlformats.org/package/2006/relationships"><Relationship Id="rId3" Type="http://schemas.openxmlformats.org/officeDocument/2006/relationships/slide" Target="../slides/slide80.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76.xml.rels><?xml version="1.0" encoding="UTF-8" standalone="yes"?>
<Relationships xmlns="http://schemas.openxmlformats.org/package/2006/relationships"><Relationship Id="rId3" Type="http://schemas.openxmlformats.org/officeDocument/2006/relationships/slide" Target="../slides/slide81.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77.xml.rels><?xml version="1.0" encoding="UTF-8" standalone="yes"?>
<Relationships xmlns="http://schemas.openxmlformats.org/package/2006/relationships"><Relationship Id="rId3" Type="http://schemas.openxmlformats.org/officeDocument/2006/relationships/slide" Target="../slides/slide82.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78.xml.rels><?xml version="1.0" encoding="UTF-8" standalone="yes"?>
<Relationships xmlns="http://schemas.openxmlformats.org/package/2006/relationships"><Relationship Id="rId3" Type="http://schemas.openxmlformats.org/officeDocument/2006/relationships/slide" Target="../slides/slide83.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79.xml.rels><?xml version="1.0" encoding="UTF-8" standalone="yes"?>
<Relationships xmlns="http://schemas.openxmlformats.org/package/2006/relationships"><Relationship Id="rId3" Type="http://schemas.openxmlformats.org/officeDocument/2006/relationships/slide" Target="../slides/slide84.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slide" Target="../slides/slide85.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81.xml.rels><?xml version="1.0" encoding="UTF-8" standalone="yes"?>
<Relationships xmlns="http://schemas.openxmlformats.org/package/2006/relationships"><Relationship Id="rId3" Type="http://schemas.openxmlformats.org/officeDocument/2006/relationships/slide" Target="../slides/slide86.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82.xml.rels><?xml version="1.0" encoding="UTF-8" standalone="yes"?>
<Relationships xmlns="http://schemas.openxmlformats.org/package/2006/relationships"><Relationship Id="rId3" Type="http://schemas.openxmlformats.org/officeDocument/2006/relationships/slide" Target="../slides/slide87.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83.xml.rels><?xml version="1.0" encoding="UTF-8" standalone="yes"?>
<Relationships xmlns="http://schemas.openxmlformats.org/package/2006/relationships"><Relationship Id="rId3" Type="http://schemas.openxmlformats.org/officeDocument/2006/relationships/slide" Target="../slides/slide88.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87.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88.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89.xml.rels><?xml version="1.0" encoding="UTF-8" standalone="yes"?>
<Relationships xmlns="http://schemas.openxmlformats.org/package/2006/relationships"><Relationship Id="rId3" Type="http://schemas.openxmlformats.org/officeDocument/2006/relationships/slide" Target="../slides/slide95.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slide" Target="../slides/slide96.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91.xml.rels><?xml version="1.0" encoding="UTF-8" standalone="yes"?>
<Relationships xmlns="http://schemas.openxmlformats.org/package/2006/relationships"><Relationship Id="rId3" Type="http://schemas.openxmlformats.org/officeDocument/2006/relationships/slide" Target="../slides/slide97.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92.xml.rels><?xml version="1.0" encoding="UTF-8" standalone="yes"?>
<Relationships xmlns="http://schemas.openxmlformats.org/package/2006/relationships"><Relationship Id="rId3" Type="http://schemas.openxmlformats.org/officeDocument/2006/relationships/slide" Target="../slides/slide98.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slide" Target="../slides/slide101.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 up teachers into Break Out Rooms – you need at leas 3-4 teachers in each group. Tell each group their number – they will need it later on the </a:t>
            </a:r>
            <a:r>
              <a:rPr lang="en-US" dirty="0" err="1"/>
              <a:t>Jamboard</a:t>
            </a:r>
            <a:r>
              <a:rPr lang="en-US" dirty="0"/>
              <a:t>. </a:t>
            </a:r>
          </a:p>
          <a:p>
            <a:endParaRPr lang="en-US" dirty="0"/>
          </a:p>
          <a:p>
            <a:r>
              <a:rPr lang="en-US" dirty="0"/>
              <a:t>Open up all of the documents and the </a:t>
            </a:r>
            <a:r>
              <a:rPr lang="en-US" dirty="0" err="1"/>
              <a:t>Jamboard</a:t>
            </a:r>
            <a:r>
              <a:rPr lang="en-US" dirty="0"/>
              <a:t>.</a:t>
            </a:r>
          </a:p>
          <a:p>
            <a:endParaRPr lang="en-US" dirty="0"/>
          </a:p>
          <a:p>
            <a:r>
              <a:rPr lang="en-US" dirty="0"/>
              <a:t>If you have any notebooks you can show, make sure to have them next to you. </a:t>
            </a:r>
          </a:p>
        </p:txBody>
      </p:sp>
      <p:sp>
        <p:nvSpPr>
          <p:cNvPr id="4" name="Slide Number Placeholder 3"/>
          <p:cNvSpPr>
            <a:spLocks noGrp="1"/>
          </p:cNvSpPr>
          <p:nvPr>
            <p:ph type="sldNum" sz="quarter" idx="10"/>
          </p:nvPr>
        </p:nvSpPr>
        <p:spPr/>
        <p:txBody>
          <a:bodyPr/>
          <a:lstStyle/>
          <a:p>
            <a:fld id="{0E34CE70-55C6-4E46-82C9-94A40AE4AD8D}" type="slidenum">
              <a:rPr lang="en-US" smtClean="0"/>
              <a:t>1</a:t>
            </a:fld>
            <a:endParaRPr lang="en-US"/>
          </a:p>
        </p:txBody>
      </p:sp>
    </p:spTree>
    <p:extLst>
      <p:ext uri="{BB962C8B-B14F-4D97-AF65-F5344CB8AC3E}">
        <p14:creationId xmlns:p14="http://schemas.microsoft.com/office/powerpoint/2010/main" val="746996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ADE357E6-DBDB-852A-1517-DEFFF802B18A}"/>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2AE3CDDC-4DBE-085C-C097-E98FBC0A4E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3556" name="Slide Number Placeholder 3">
            <a:extLst>
              <a:ext uri="{FF2B5EF4-FFF2-40B4-BE49-F238E27FC236}">
                <a16:creationId xmlns:a16="http://schemas.microsoft.com/office/drawing/2014/main" id="{8A1E364A-CBA5-A894-0E4C-E3A2C7BE2D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35A3EB-E673-4D29-BAB1-DE4A11CE02B7}" type="slidenum">
              <a:rPr lang="en-US" altLang="en-US" smtClean="0"/>
              <a:pPr/>
              <a:t>10</a:t>
            </a:fld>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80157" indent="-300060" eaLnBrk="0" hangingPunct="0">
              <a:defRPr>
                <a:solidFill>
                  <a:schemeClr val="tx1"/>
                </a:solidFill>
                <a:latin typeface="Arial" panose="020B0604020202020204" pitchFamily="34" charset="0"/>
              </a:defRPr>
            </a:lvl2pPr>
            <a:lvl3pPr marL="1200241" indent="-240048" eaLnBrk="0" hangingPunct="0">
              <a:defRPr>
                <a:solidFill>
                  <a:schemeClr val="tx1"/>
                </a:solidFill>
                <a:latin typeface="Arial" panose="020B0604020202020204" pitchFamily="34" charset="0"/>
              </a:defRPr>
            </a:lvl3pPr>
            <a:lvl4pPr marL="1680337" indent="-240048" eaLnBrk="0" hangingPunct="0">
              <a:defRPr>
                <a:solidFill>
                  <a:schemeClr val="tx1"/>
                </a:solidFill>
                <a:latin typeface="Arial" panose="020B0604020202020204" pitchFamily="34" charset="0"/>
              </a:defRPr>
            </a:lvl4pPr>
            <a:lvl5pPr marL="2160434" indent="-240048" eaLnBrk="0" hangingPunct="0">
              <a:defRPr>
                <a:solidFill>
                  <a:schemeClr val="tx1"/>
                </a:solidFill>
                <a:latin typeface="Arial" panose="020B0604020202020204" pitchFamily="34" charset="0"/>
              </a:defRPr>
            </a:lvl5pPr>
            <a:lvl6pPr marL="2640529" indent="-240048" eaLnBrk="0" fontAlgn="base" hangingPunct="0">
              <a:spcBef>
                <a:spcPct val="0"/>
              </a:spcBef>
              <a:spcAft>
                <a:spcPct val="0"/>
              </a:spcAft>
              <a:defRPr>
                <a:solidFill>
                  <a:schemeClr val="tx1"/>
                </a:solidFill>
                <a:latin typeface="Arial" panose="020B0604020202020204" pitchFamily="34" charset="0"/>
              </a:defRPr>
            </a:lvl6pPr>
            <a:lvl7pPr marL="3120626" indent="-240048" eaLnBrk="0" fontAlgn="base" hangingPunct="0">
              <a:spcBef>
                <a:spcPct val="0"/>
              </a:spcBef>
              <a:spcAft>
                <a:spcPct val="0"/>
              </a:spcAft>
              <a:defRPr>
                <a:solidFill>
                  <a:schemeClr val="tx1"/>
                </a:solidFill>
                <a:latin typeface="Arial" panose="020B0604020202020204" pitchFamily="34" charset="0"/>
              </a:defRPr>
            </a:lvl7pPr>
            <a:lvl8pPr marL="3600723" indent="-240048" eaLnBrk="0" fontAlgn="base" hangingPunct="0">
              <a:spcBef>
                <a:spcPct val="0"/>
              </a:spcBef>
              <a:spcAft>
                <a:spcPct val="0"/>
              </a:spcAft>
              <a:defRPr>
                <a:solidFill>
                  <a:schemeClr val="tx1"/>
                </a:solidFill>
                <a:latin typeface="Arial" panose="020B0604020202020204" pitchFamily="34" charset="0"/>
              </a:defRPr>
            </a:lvl8pPr>
            <a:lvl9pPr marL="4080819" indent="-24004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0F63AE2-BBBC-46EA-A013-EDA6AEDFFCF8}" type="slidenum">
              <a:rPr lang="en-US" altLang="en-US"/>
              <a:pPr eaLnBrk="1" hangingPunct="1"/>
              <a:t>108</a:t>
            </a:fld>
            <a:endParaRPr lang="en-US" altLang="en-US"/>
          </a:p>
        </p:txBody>
      </p:sp>
      <p:sp>
        <p:nvSpPr>
          <p:cNvPr id="173059" name="Rectangle 2"/>
          <p:cNvSpPr>
            <a:spLocks noGrp="1" noRot="1" noChangeAspect="1" noChangeArrowheads="1" noTextEdit="1"/>
          </p:cNvSpPr>
          <p:nvPr>
            <p:ph type="sldImg"/>
            <p:custDataLst>
              <p:tags r:id="rId1"/>
            </p:custDataLst>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a:latin typeface="Arial" panose="020B0604020202020204" pitchFamily="34" charset="0"/>
              </a:rPr>
              <a:t>Discuss by bullet points</a:t>
            </a:r>
          </a:p>
          <a:p>
            <a:pPr eaLnBrk="1" hangingPunct="1">
              <a:buFontTx/>
              <a:buChar char="•"/>
            </a:pPr>
            <a:r>
              <a:rPr lang="en-US" altLang="en-US">
                <a:latin typeface="Arial" panose="020B0604020202020204" pitchFamily="34" charset="0"/>
              </a:rPr>
              <a:t>Notes with highlighting key terms are easier to use to study for tests</a:t>
            </a:r>
          </a:p>
          <a:p>
            <a:pPr eaLnBrk="1" hangingPunct="1">
              <a:buFontTx/>
              <a:buChar char="•"/>
            </a:pPr>
            <a:r>
              <a:rPr lang="en-US" altLang="en-US">
                <a:latin typeface="Arial" panose="020B0604020202020204" pitchFamily="34" charset="0"/>
              </a:rPr>
              <a:t>Model when give notes use different color pens on overhead or in powerpoint.</a:t>
            </a:r>
          </a:p>
          <a:p>
            <a:pPr eaLnBrk="1" hangingPunct="1">
              <a:buFontTx/>
              <a:buChar char="•"/>
            </a:pPr>
            <a:r>
              <a:rPr lang="en-US" altLang="en-US">
                <a:latin typeface="Arial" panose="020B0604020202020204" pitchFamily="34" charset="0"/>
              </a:rPr>
              <a:t>Put color as part of the grade – stress color for organizing not for “prettiness”</a:t>
            </a:r>
          </a:p>
        </p:txBody>
      </p:sp>
    </p:spTree>
    <p:extLst>
      <p:ext uri="{BB962C8B-B14F-4D97-AF65-F5344CB8AC3E}">
        <p14:creationId xmlns:p14="http://schemas.microsoft.com/office/powerpoint/2010/main" val="16592492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80157" indent="-300060" eaLnBrk="0" hangingPunct="0">
              <a:defRPr>
                <a:solidFill>
                  <a:schemeClr val="tx1"/>
                </a:solidFill>
                <a:latin typeface="Arial" panose="020B0604020202020204" pitchFamily="34" charset="0"/>
              </a:defRPr>
            </a:lvl2pPr>
            <a:lvl3pPr marL="1200241" indent="-240048" eaLnBrk="0" hangingPunct="0">
              <a:defRPr>
                <a:solidFill>
                  <a:schemeClr val="tx1"/>
                </a:solidFill>
                <a:latin typeface="Arial" panose="020B0604020202020204" pitchFamily="34" charset="0"/>
              </a:defRPr>
            </a:lvl3pPr>
            <a:lvl4pPr marL="1680337" indent="-240048" eaLnBrk="0" hangingPunct="0">
              <a:defRPr>
                <a:solidFill>
                  <a:schemeClr val="tx1"/>
                </a:solidFill>
                <a:latin typeface="Arial" panose="020B0604020202020204" pitchFamily="34" charset="0"/>
              </a:defRPr>
            </a:lvl4pPr>
            <a:lvl5pPr marL="2160434" indent="-240048" eaLnBrk="0" hangingPunct="0">
              <a:defRPr>
                <a:solidFill>
                  <a:schemeClr val="tx1"/>
                </a:solidFill>
                <a:latin typeface="Arial" panose="020B0604020202020204" pitchFamily="34" charset="0"/>
              </a:defRPr>
            </a:lvl5pPr>
            <a:lvl6pPr marL="2640529" indent="-240048" eaLnBrk="0" fontAlgn="base" hangingPunct="0">
              <a:spcBef>
                <a:spcPct val="0"/>
              </a:spcBef>
              <a:spcAft>
                <a:spcPct val="0"/>
              </a:spcAft>
              <a:defRPr>
                <a:solidFill>
                  <a:schemeClr val="tx1"/>
                </a:solidFill>
                <a:latin typeface="Arial" panose="020B0604020202020204" pitchFamily="34" charset="0"/>
              </a:defRPr>
            </a:lvl6pPr>
            <a:lvl7pPr marL="3120626" indent="-240048" eaLnBrk="0" fontAlgn="base" hangingPunct="0">
              <a:spcBef>
                <a:spcPct val="0"/>
              </a:spcBef>
              <a:spcAft>
                <a:spcPct val="0"/>
              </a:spcAft>
              <a:defRPr>
                <a:solidFill>
                  <a:schemeClr val="tx1"/>
                </a:solidFill>
                <a:latin typeface="Arial" panose="020B0604020202020204" pitchFamily="34" charset="0"/>
              </a:defRPr>
            </a:lvl7pPr>
            <a:lvl8pPr marL="3600723" indent="-240048" eaLnBrk="0" fontAlgn="base" hangingPunct="0">
              <a:spcBef>
                <a:spcPct val="0"/>
              </a:spcBef>
              <a:spcAft>
                <a:spcPct val="0"/>
              </a:spcAft>
              <a:defRPr>
                <a:solidFill>
                  <a:schemeClr val="tx1"/>
                </a:solidFill>
                <a:latin typeface="Arial" panose="020B0604020202020204" pitchFamily="34" charset="0"/>
              </a:defRPr>
            </a:lvl8pPr>
            <a:lvl9pPr marL="4080819" indent="-24004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5D96ED-7B04-4B3C-A74F-DD2956E8F9E8}" type="slidenum">
              <a:rPr lang="en-US" altLang="en-US"/>
              <a:pPr eaLnBrk="1" hangingPunct="1"/>
              <a:t>109</a:t>
            </a:fld>
            <a:endParaRPr lang="en-US" altLang="en-US"/>
          </a:p>
        </p:txBody>
      </p:sp>
      <p:sp>
        <p:nvSpPr>
          <p:cNvPr id="174083" name="Rectangle 2"/>
          <p:cNvSpPr>
            <a:spLocks noGrp="1" noRot="1" noChangeAspect="1" noChangeArrowheads="1" noTextEdit="1"/>
          </p:cNvSpPr>
          <p:nvPr>
            <p:ph type="sldImg"/>
            <p:custDataLst>
              <p:tags r:id="rId1"/>
            </p:custDataLst>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Discuss point</a:t>
            </a:r>
          </a:p>
          <a:p>
            <a:pPr eaLnBrk="1" hangingPunct="1">
              <a:buFontTx/>
              <a:buChar char="•"/>
            </a:pPr>
            <a:r>
              <a:rPr lang="en-US" altLang="en-US" dirty="0">
                <a:latin typeface="Arial" panose="020B0604020202020204" pitchFamily="34" charset="0"/>
              </a:rPr>
              <a:t>Can help them study; is a portfolio of evidence of learning</a:t>
            </a:r>
          </a:p>
          <a:p>
            <a:pPr eaLnBrk="1" hangingPunct="1">
              <a:buFontTx/>
              <a:buChar char="•"/>
            </a:pPr>
            <a:r>
              <a:rPr lang="en-US" altLang="en-US" dirty="0">
                <a:latin typeface="Arial" panose="020B0604020202020204" pitchFamily="34" charset="0"/>
              </a:rPr>
              <a:t>Help with test at state level;  give story of student who kept and used their notebook</a:t>
            </a:r>
          </a:p>
        </p:txBody>
      </p:sp>
    </p:spTree>
    <p:extLst>
      <p:ext uri="{BB962C8B-B14F-4D97-AF65-F5344CB8AC3E}">
        <p14:creationId xmlns:p14="http://schemas.microsoft.com/office/powerpoint/2010/main" val="339343251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5A52A9-B7B4-462F-AB5A-B0529042ED7D}" type="slidenum">
              <a:rPr lang="en-US" smtClean="0"/>
              <a:t>110</a:t>
            </a:fld>
            <a:endParaRPr lang="en-US"/>
          </a:p>
        </p:txBody>
      </p:sp>
    </p:spTree>
    <p:extLst>
      <p:ext uri="{BB962C8B-B14F-4D97-AF65-F5344CB8AC3E}">
        <p14:creationId xmlns:p14="http://schemas.microsoft.com/office/powerpoint/2010/main" val="30158562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my blog on social studies success if they want to learn more. </a:t>
            </a:r>
          </a:p>
        </p:txBody>
      </p:sp>
      <p:sp>
        <p:nvSpPr>
          <p:cNvPr id="4" name="Slide Number Placeholder 3"/>
          <p:cNvSpPr>
            <a:spLocks noGrp="1"/>
          </p:cNvSpPr>
          <p:nvPr>
            <p:ph type="sldNum" sz="quarter" idx="5"/>
          </p:nvPr>
        </p:nvSpPr>
        <p:spPr/>
        <p:txBody>
          <a:bodyPr/>
          <a:lstStyle/>
          <a:p>
            <a:fld id="{0E34CE70-55C6-4E46-82C9-94A40AE4AD8D}" type="slidenum">
              <a:rPr lang="en-US" smtClean="0"/>
              <a:t>111</a:t>
            </a:fld>
            <a:endParaRPr lang="en-US"/>
          </a:p>
        </p:txBody>
      </p:sp>
    </p:spTree>
    <p:extLst>
      <p:ext uri="{BB962C8B-B14F-4D97-AF65-F5344CB8AC3E}">
        <p14:creationId xmlns:p14="http://schemas.microsoft.com/office/powerpoint/2010/main" val="2533140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48B20EDD-AC26-C3FF-5A98-8159E441309B}"/>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FAD884CF-8474-7B55-EBAA-D165E87AC6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25604" name="Slide Number Placeholder 3">
            <a:extLst>
              <a:ext uri="{FF2B5EF4-FFF2-40B4-BE49-F238E27FC236}">
                <a16:creationId xmlns:a16="http://schemas.microsoft.com/office/drawing/2014/main" id="{C2A154CF-3A05-C84D-2C78-C3B731B504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0DA6E38-54E8-41D2-A357-5F67459BB7D5}" type="slidenum">
              <a:rPr lang="en-US" altLang="en-US" smtClean="0"/>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B0BD2C5C-0DA1-432A-15C2-6A72375B6BCA}"/>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D0EFF889-15C8-EB57-B298-F68F02BDD5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7652" name="Slide Number Placeholder 3">
            <a:extLst>
              <a:ext uri="{FF2B5EF4-FFF2-40B4-BE49-F238E27FC236}">
                <a16:creationId xmlns:a16="http://schemas.microsoft.com/office/drawing/2014/main" id="{12551532-8778-5D88-DF40-930EE01AE2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8486DE-3D60-40A5-A12E-4101C167D615}" type="slidenum">
              <a:rPr lang="en-US" altLang="en-US" smtClean="0"/>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451ABDE7-DF74-16EA-44B5-8C0D97C861AD}"/>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7B940459-7498-B052-AFE9-08EEDD19F4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9700" name="Slide Number Placeholder 3">
            <a:extLst>
              <a:ext uri="{FF2B5EF4-FFF2-40B4-BE49-F238E27FC236}">
                <a16:creationId xmlns:a16="http://schemas.microsoft.com/office/drawing/2014/main" id="{9D0981A4-D566-9955-E56E-85244B3B00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FC40B32-DA2D-45AB-B044-063E700D85D9}" type="slidenum">
              <a:rPr lang="en-US" altLang="en-US" smtClean="0"/>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65C61E68-2B90-C659-19C9-D06661F4F44F}"/>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F1D54878-222E-9016-A446-C4FF8FB758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1748" name="Slide Number Placeholder 3">
            <a:extLst>
              <a:ext uri="{FF2B5EF4-FFF2-40B4-BE49-F238E27FC236}">
                <a16:creationId xmlns:a16="http://schemas.microsoft.com/office/drawing/2014/main" id="{CF2B55A5-F100-C825-11DD-70C9788CF4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7533EFD-1ECD-46E3-BF85-607A4DF6D29F}" type="slidenum">
              <a:rPr lang="en-US" altLang="en-US" smtClean="0"/>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FDE9FC7A-8465-A3DF-363F-2174DBCE7883}"/>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E744012E-6D37-A63C-35DA-40E2F0814A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3796" name="Slide Number Placeholder 3">
            <a:extLst>
              <a:ext uri="{FF2B5EF4-FFF2-40B4-BE49-F238E27FC236}">
                <a16:creationId xmlns:a16="http://schemas.microsoft.com/office/drawing/2014/main" id="{34DD3A81-972A-62DF-8DC4-3A5C5BE483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ACCFAF-230B-492B-B5D5-F9C06B75095A}" type="slidenum">
              <a:rPr lang="en-US" altLang="en-US" smtClean="0"/>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220C5AE7-19F0-E8BA-C0D0-0B76D72EF48D}"/>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434EFDA2-48DB-8246-67F4-A54AA9FA65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5844" name="Slide Number Placeholder 3">
            <a:extLst>
              <a:ext uri="{FF2B5EF4-FFF2-40B4-BE49-F238E27FC236}">
                <a16:creationId xmlns:a16="http://schemas.microsoft.com/office/drawing/2014/main" id="{F3EDB09A-AD98-81A7-87E4-1CFE560050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6DAFB9D-5EBD-410E-84DF-FBFA226E6C2E}" type="slidenum">
              <a:rPr lang="en-US" altLang="en-US" smtClean="0"/>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17</a:t>
            </a:fld>
            <a:endParaRPr lang="en-US"/>
          </a:p>
        </p:txBody>
      </p:sp>
    </p:spTree>
    <p:extLst>
      <p:ext uri="{BB962C8B-B14F-4D97-AF65-F5344CB8AC3E}">
        <p14:creationId xmlns:p14="http://schemas.microsoft.com/office/powerpoint/2010/main" val="4294575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3F77B901-94C5-DB25-05D1-70B48829CDE6}"/>
              </a:ext>
            </a:extLst>
          </p:cNvPr>
          <p:cNvSpPr>
            <a:spLocks noGrp="1" noRot="1" noChangeAspect="1" noChangeArrowheads="1" noTextEdit="1"/>
          </p:cNvSpPr>
          <p:nvPr>
            <p:ph type="sldImg"/>
          </p:nvPr>
        </p:nvSpPr>
        <p:spPr>
          <a:ln/>
        </p:spPr>
      </p:sp>
      <p:sp>
        <p:nvSpPr>
          <p:cNvPr id="39939" name="Notes Placeholder 2">
            <a:extLst>
              <a:ext uri="{FF2B5EF4-FFF2-40B4-BE49-F238E27FC236}">
                <a16:creationId xmlns:a16="http://schemas.microsoft.com/office/drawing/2014/main" id="{B4E865DF-26C8-24E4-E6B7-87D9B8B86C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9940" name="Slide Number Placeholder 3">
            <a:extLst>
              <a:ext uri="{FF2B5EF4-FFF2-40B4-BE49-F238E27FC236}">
                <a16:creationId xmlns:a16="http://schemas.microsoft.com/office/drawing/2014/main" id="{767B59DD-B2E8-90DD-AE82-C9BA4373BF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7AC2557-A3B8-402D-A4F0-2BE4F69D547E}" type="slidenum">
              <a:rPr lang="en-US" altLang="en-US" smtClean="0"/>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9EA75D93-4A5B-494C-871B-6CCDA12E54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62E1F2A1-ED37-435D-BA84-3DD55868EB30}"/>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Type response in chat box.</a:t>
            </a:r>
          </a:p>
        </p:txBody>
      </p:sp>
      <p:sp>
        <p:nvSpPr>
          <p:cNvPr id="12292" name="Slide Number Placeholder 3">
            <a:extLst>
              <a:ext uri="{FF2B5EF4-FFF2-40B4-BE49-F238E27FC236}">
                <a16:creationId xmlns:a16="http://schemas.microsoft.com/office/drawing/2014/main" id="{2093DA99-2BBD-4125-8D86-6F73038D14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4225" indent="-300038">
              <a:defRPr>
                <a:solidFill>
                  <a:schemeClr val="tx1"/>
                </a:solidFill>
                <a:latin typeface="Arial" panose="020B0604020202020204" pitchFamily="34" charset="0"/>
              </a:defRPr>
            </a:lvl2pPr>
            <a:lvl3pPr marL="1206500" indent="-238125">
              <a:defRPr>
                <a:solidFill>
                  <a:schemeClr val="tx1"/>
                </a:solidFill>
                <a:latin typeface="Arial" panose="020B0604020202020204" pitchFamily="34" charset="0"/>
              </a:defRPr>
            </a:lvl3pPr>
            <a:lvl4pPr marL="1690688" indent="-238125">
              <a:defRPr>
                <a:solidFill>
                  <a:schemeClr val="tx1"/>
                </a:solidFill>
                <a:latin typeface="Arial" panose="020B0604020202020204" pitchFamily="34" charset="0"/>
              </a:defRPr>
            </a:lvl4pPr>
            <a:lvl5pPr marL="2174875" indent="-238125">
              <a:defRPr>
                <a:solidFill>
                  <a:schemeClr val="tx1"/>
                </a:solidFill>
                <a:latin typeface="Arial" panose="020B0604020202020204" pitchFamily="34" charset="0"/>
              </a:defRPr>
            </a:lvl5pPr>
            <a:lvl6pPr marL="2632075" indent="-238125" eaLnBrk="0" fontAlgn="base" hangingPunct="0">
              <a:spcBef>
                <a:spcPct val="0"/>
              </a:spcBef>
              <a:spcAft>
                <a:spcPct val="0"/>
              </a:spcAft>
              <a:defRPr>
                <a:solidFill>
                  <a:schemeClr val="tx1"/>
                </a:solidFill>
                <a:latin typeface="Arial" panose="020B0604020202020204" pitchFamily="34" charset="0"/>
              </a:defRPr>
            </a:lvl6pPr>
            <a:lvl7pPr marL="3089275" indent="-238125" eaLnBrk="0" fontAlgn="base" hangingPunct="0">
              <a:spcBef>
                <a:spcPct val="0"/>
              </a:spcBef>
              <a:spcAft>
                <a:spcPct val="0"/>
              </a:spcAft>
              <a:defRPr>
                <a:solidFill>
                  <a:schemeClr val="tx1"/>
                </a:solidFill>
                <a:latin typeface="Arial" panose="020B0604020202020204" pitchFamily="34" charset="0"/>
              </a:defRPr>
            </a:lvl7pPr>
            <a:lvl8pPr marL="3546475" indent="-238125" eaLnBrk="0" fontAlgn="base" hangingPunct="0">
              <a:spcBef>
                <a:spcPct val="0"/>
              </a:spcBef>
              <a:spcAft>
                <a:spcPct val="0"/>
              </a:spcAft>
              <a:defRPr>
                <a:solidFill>
                  <a:schemeClr val="tx1"/>
                </a:solidFill>
                <a:latin typeface="Arial" panose="020B0604020202020204" pitchFamily="34" charset="0"/>
              </a:defRPr>
            </a:lvl8pPr>
            <a:lvl9pPr marL="4003675" indent="-238125" eaLnBrk="0" fontAlgn="base" hangingPunct="0">
              <a:spcBef>
                <a:spcPct val="0"/>
              </a:spcBef>
              <a:spcAft>
                <a:spcPct val="0"/>
              </a:spcAft>
              <a:defRPr>
                <a:solidFill>
                  <a:schemeClr val="tx1"/>
                </a:solidFill>
                <a:latin typeface="Arial" panose="020B0604020202020204" pitchFamily="34" charset="0"/>
              </a:defRPr>
            </a:lvl9pPr>
          </a:lstStyle>
          <a:p>
            <a:fld id="{C4E8B1B9-BDDD-41CA-A71E-D5725F71B7BC}" type="slidenum">
              <a:rPr lang="en-US" altLang="en-US" smtClean="0">
                <a:latin typeface="Architects Daughter" panose="02000505000000020004" pitchFamily="2" charset="0"/>
                <a:ea typeface="ＭＳ Ｐゴシック" panose="020B0600070205080204" pitchFamily="34" charset="-128"/>
              </a:rPr>
              <a:pPr/>
              <a:t>20</a:t>
            </a:fld>
            <a:endParaRPr lang="en-US" altLang="en-US">
              <a:latin typeface="Architects Daughter" panose="02000505000000020004" pitchFamily="2" charset="0"/>
              <a:ea typeface="ＭＳ Ｐゴシック" panose="020B0600070205080204" pitchFamily="34" charset="-128"/>
            </a:endParaRPr>
          </a:p>
        </p:txBody>
      </p:sp>
    </p:spTree>
    <p:extLst>
      <p:ext uri="{BB962C8B-B14F-4D97-AF65-F5344CB8AC3E}">
        <p14:creationId xmlns:p14="http://schemas.microsoft.com/office/powerpoint/2010/main" val="434664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one fun fact about yourself in the comments section – an example, I am a twin.</a:t>
            </a:r>
          </a:p>
          <a:p>
            <a:endParaRPr lang="en-US" dirty="0"/>
          </a:p>
          <a:p>
            <a:r>
              <a:rPr lang="en-US" dirty="0"/>
              <a:t>This is a time killer until everyone joins. </a:t>
            </a:r>
          </a:p>
        </p:txBody>
      </p:sp>
      <p:sp>
        <p:nvSpPr>
          <p:cNvPr id="4" name="Slide Number Placeholder 3"/>
          <p:cNvSpPr>
            <a:spLocks noGrp="1"/>
          </p:cNvSpPr>
          <p:nvPr>
            <p:ph type="sldNum" sz="quarter" idx="5"/>
          </p:nvPr>
        </p:nvSpPr>
        <p:spPr/>
        <p:txBody>
          <a:bodyPr/>
          <a:lstStyle/>
          <a:p>
            <a:fld id="{E1EB7A4C-5100-4CE0-9D6A-5D8BE3F51EA3}" type="slidenum">
              <a:rPr lang="en-US" smtClean="0"/>
              <a:t>2</a:t>
            </a:fld>
            <a:endParaRPr lang="en-US"/>
          </a:p>
        </p:txBody>
      </p:sp>
    </p:spTree>
    <p:extLst>
      <p:ext uri="{BB962C8B-B14F-4D97-AF65-F5344CB8AC3E}">
        <p14:creationId xmlns:p14="http://schemas.microsoft.com/office/powerpoint/2010/main" val="2274215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model a lesson for you that uses the interactive student notebook. </a:t>
            </a:r>
          </a:p>
        </p:txBody>
      </p:sp>
      <p:sp>
        <p:nvSpPr>
          <p:cNvPr id="4" name="Slide Number Placeholder 3"/>
          <p:cNvSpPr>
            <a:spLocks noGrp="1"/>
          </p:cNvSpPr>
          <p:nvPr>
            <p:ph type="sldNum" sz="quarter" idx="5"/>
          </p:nvPr>
        </p:nvSpPr>
        <p:spPr/>
        <p:txBody>
          <a:bodyPr/>
          <a:lstStyle/>
          <a:p>
            <a:fld id="{F7EFED98-B859-40E5-AD27-BEF9A53B2399}" type="slidenum">
              <a:rPr lang="en-US" smtClean="0"/>
              <a:t>23</a:t>
            </a:fld>
            <a:endParaRPr lang="en-US"/>
          </a:p>
        </p:txBody>
      </p:sp>
    </p:spTree>
    <p:extLst>
      <p:ext uri="{BB962C8B-B14F-4D97-AF65-F5344CB8AC3E}">
        <p14:creationId xmlns:p14="http://schemas.microsoft.com/office/powerpoint/2010/main" val="238956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them to look for these different parts during the lesson.</a:t>
            </a:r>
          </a:p>
        </p:txBody>
      </p:sp>
      <p:sp>
        <p:nvSpPr>
          <p:cNvPr id="4" name="Slide Number Placeholder 3"/>
          <p:cNvSpPr>
            <a:spLocks noGrp="1"/>
          </p:cNvSpPr>
          <p:nvPr>
            <p:ph type="sldNum" sz="quarter" idx="5"/>
          </p:nvPr>
        </p:nvSpPr>
        <p:spPr/>
        <p:txBody>
          <a:bodyPr/>
          <a:lstStyle/>
          <a:p>
            <a:fld id="{F7EFED98-B859-40E5-AD27-BEF9A53B2399}" type="slidenum">
              <a:rPr lang="en-US" smtClean="0"/>
              <a:t>24</a:t>
            </a:fld>
            <a:endParaRPr lang="en-US"/>
          </a:p>
        </p:txBody>
      </p:sp>
    </p:spTree>
    <p:extLst>
      <p:ext uri="{BB962C8B-B14F-4D97-AF65-F5344CB8AC3E}">
        <p14:creationId xmlns:p14="http://schemas.microsoft.com/office/powerpoint/2010/main" val="2599381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use critical-thinking skills and a variety of primary and secondary source material to explain and apply different methods that historians use to understand and interpret the past, including multiple points of view and historical context. </a:t>
            </a:r>
          </a:p>
        </p:txBody>
      </p:sp>
      <p:sp>
        <p:nvSpPr>
          <p:cNvPr id="4" name="Slide Number Placeholder 3"/>
          <p:cNvSpPr>
            <a:spLocks noGrp="1"/>
          </p:cNvSpPr>
          <p:nvPr>
            <p:ph type="sldNum" sz="quarter" idx="10"/>
          </p:nvPr>
        </p:nvSpPr>
        <p:spPr/>
        <p:txBody>
          <a:bodyPr/>
          <a:lstStyle/>
          <a:p>
            <a:fld id="{C9D13ADE-F1C8-451D-9C97-BA9FC71A1C14}" type="slidenum">
              <a:rPr lang="en-US" smtClean="0"/>
              <a:t>25</a:t>
            </a:fld>
            <a:endParaRPr lang="en-US"/>
          </a:p>
        </p:txBody>
      </p:sp>
    </p:spTree>
    <p:extLst>
      <p:ext uri="{BB962C8B-B14F-4D97-AF65-F5344CB8AC3E}">
        <p14:creationId xmlns:p14="http://schemas.microsoft.com/office/powerpoint/2010/main" val="539397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to create a poll in Zoom with these questions. </a:t>
            </a:r>
          </a:p>
          <a:p>
            <a:endParaRPr lang="en-US" dirty="0"/>
          </a:p>
          <a:p>
            <a:r>
              <a:rPr lang="en-US" dirty="0"/>
              <a:t>Response on poll in question</a:t>
            </a:r>
          </a:p>
        </p:txBody>
      </p:sp>
      <p:sp>
        <p:nvSpPr>
          <p:cNvPr id="4" name="Slide Number Placeholder 3"/>
          <p:cNvSpPr>
            <a:spLocks noGrp="1"/>
          </p:cNvSpPr>
          <p:nvPr>
            <p:ph type="sldNum" sz="quarter" idx="10"/>
          </p:nvPr>
        </p:nvSpPr>
        <p:spPr/>
        <p:txBody>
          <a:bodyPr/>
          <a:lstStyle/>
          <a:p>
            <a:fld id="{BD7151E9-E434-4549-BB4C-83AF1CFEA73F}" type="slidenum">
              <a:rPr lang="en-US" smtClean="0"/>
              <a:t>26</a:t>
            </a:fld>
            <a:endParaRPr lang="en-US"/>
          </a:p>
        </p:txBody>
      </p:sp>
    </p:spTree>
    <p:extLst>
      <p:ext uri="{BB962C8B-B14F-4D97-AF65-F5344CB8AC3E}">
        <p14:creationId xmlns:p14="http://schemas.microsoft.com/office/powerpoint/2010/main" val="1725704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breakout session to read and discuss</a:t>
            </a:r>
          </a:p>
        </p:txBody>
      </p:sp>
      <p:sp>
        <p:nvSpPr>
          <p:cNvPr id="4" name="Slide Number Placeholder 3"/>
          <p:cNvSpPr>
            <a:spLocks noGrp="1"/>
          </p:cNvSpPr>
          <p:nvPr>
            <p:ph type="sldNum" sz="quarter" idx="5"/>
          </p:nvPr>
        </p:nvSpPr>
        <p:spPr/>
        <p:txBody>
          <a:bodyPr/>
          <a:lstStyle/>
          <a:p>
            <a:fld id="{E1EB7A4C-5100-4CE0-9D6A-5D8BE3F51EA3}" type="slidenum">
              <a:rPr lang="en-US" smtClean="0"/>
              <a:t>27</a:t>
            </a:fld>
            <a:endParaRPr lang="en-US"/>
          </a:p>
        </p:txBody>
      </p:sp>
    </p:spTree>
    <p:extLst>
      <p:ext uri="{BB962C8B-B14F-4D97-AF65-F5344CB8AC3E}">
        <p14:creationId xmlns:p14="http://schemas.microsoft.com/office/powerpoint/2010/main" val="12205348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just a moment you will need to click on the link opening up this activity.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need to send the link during the presentation – here it is https://docs.google.com/presentation/d/1Cn8kHb69W6bOLuwA8LviLYGUXen2nw7R2JeFNJDaFIY/copy</a:t>
            </a:r>
          </a:p>
          <a:p>
            <a:endParaRPr lang="en-US" dirty="0"/>
          </a:p>
          <a:p>
            <a:endParaRPr lang="en-US" dirty="0"/>
          </a:p>
          <a:p>
            <a:r>
              <a:rPr lang="en-US" dirty="0"/>
              <a:t>Complete the preview activity on Why Study History.</a:t>
            </a:r>
          </a:p>
          <a:p>
            <a:r>
              <a:rPr lang="en-US" dirty="0"/>
              <a:t>Then…</a:t>
            </a:r>
          </a:p>
        </p:txBody>
      </p:sp>
      <p:sp>
        <p:nvSpPr>
          <p:cNvPr id="4" name="Slide Number Placeholder 3"/>
          <p:cNvSpPr>
            <a:spLocks noGrp="1"/>
          </p:cNvSpPr>
          <p:nvPr>
            <p:ph type="sldNum" sz="quarter" idx="5"/>
          </p:nvPr>
        </p:nvSpPr>
        <p:spPr/>
        <p:txBody>
          <a:bodyPr/>
          <a:lstStyle/>
          <a:p>
            <a:fld id="{F7EFED98-B859-40E5-AD27-BEF9A53B2399}" type="slidenum">
              <a:rPr lang="en-US" smtClean="0"/>
              <a:t>28</a:t>
            </a:fld>
            <a:endParaRPr lang="en-US"/>
          </a:p>
        </p:txBody>
      </p:sp>
    </p:spTree>
    <p:extLst>
      <p:ext uri="{BB962C8B-B14F-4D97-AF65-F5344CB8AC3E}">
        <p14:creationId xmlns:p14="http://schemas.microsoft.com/office/powerpoint/2010/main" val="3584049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page on Why Study History and choose the one most important sentence.</a:t>
            </a:r>
          </a:p>
        </p:txBody>
      </p:sp>
      <p:sp>
        <p:nvSpPr>
          <p:cNvPr id="4" name="Slide Number Placeholder 3"/>
          <p:cNvSpPr>
            <a:spLocks noGrp="1"/>
          </p:cNvSpPr>
          <p:nvPr>
            <p:ph type="sldNum" sz="quarter" idx="5"/>
          </p:nvPr>
        </p:nvSpPr>
        <p:spPr/>
        <p:txBody>
          <a:bodyPr/>
          <a:lstStyle/>
          <a:p>
            <a:fld id="{F7EFED98-B859-40E5-AD27-BEF9A53B2399}" type="slidenum">
              <a:rPr lang="en-US" smtClean="0"/>
              <a:t>29</a:t>
            </a:fld>
            <a:endParaRPr lang="en-US"/>
          </a:p>
        </p:txBody>
      </p:sp>
    </p:spTree>
    <p:extLst>
      <p:ext uri="{BB962C8B-B14F-4D97-AF65-F5344CB8AC3E}">
        <p14:creationId xmlns:p14="http://schemas.microsoft.com/office/powerpoint/2010/main" val="202805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read the second page and complete the Opinion / Proof</a:t>
            </a:r>
          </a:p>
        </p:txBody>
      </p:sp>
      <p:sp>
        <p:nvSpPr>
          <p:cNvPr id="4" name="Slide Number Placeholder 3"/>
          <p:cNvSpPr>
            <a:spLocks noGrp="1"/>
          </p:cNvSpPr>
          <p:nvPr>
            <p:ph type="sldNum" sz="quarter" idx="5"/>
          </p:nvPr>
        </p:nvSpPr>
        <p:spPr/>
        <p:txBody>
          <a:bodyPr/>
          <a:lstStyle/>
          <a:p>
            <a:fld id="{F7EFED98-B859-40E5-AD27-BEF9A53B2399}" type="slidenum">
              <a:rPr lang="en-US" smtClean="0"/>
              <a:t>30</a:t>
            </a:fld>
            <a:endParaRPr lang="en-US"/>
          </a:p>
        </p:txBody>
      </p:sp>
    </p:spTree>
    <p:extLst>
      <p:ext uri="{BB962C8B-B14F-4D97-AF65-F5344CB8AC3E}">
        <p14:creationId xmlns:p14="http://schemas.microsoft.com/office/powerpoint/2010/main" val="615957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complete your spectrum. </a:t>
            </a:r>
          </a:p>
        </p:txBody>
      </p:sp>
      <p:sp>
        <p:nvSpPr>
          <p:cNvPr id="4" name="Slide Number Placeholder 3"/>
          <p:cNvSpPr>
            <a:spLocks noGrp="1"/>
          </p:cNvSpPr>
          <p:nvPr>
            <p:ph type="sldNum" sz="quarter" idx="5"/>
          </p:nvPr>
        </p:nvSpPr>
        <p:spPr/>
        <p:txBody>
          <a:bodyPr/>
          <a:lstStyle/>
          <a:p>
            <a:fld id="{F7EFED98-B859-40E5-AD27-BEF9A53B2399}" type="slidenum">
              <a:rPr lang="en-US" smtClean="0"/>
              <a:t>31</a:t>
            </a:fld>
            <a:endParaRPr lang="en-US"/>
          </a:p>
        </p:txBody>
      </p:sp>
    </p:spTree>
    <p:extLst>
      <p:ext uri="{BB962C8B-B14F-4D97-AF65-F5344CB8AC3E}">
        <p14:creationId xmlns:p14="http://schemas.microsoft.com/office/powerpoint/2010/main" val="19495225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did they see in the model lesson?</a:t>
            </a:r>
          </a:p>
        </p:txBody>
      </p:sp>
      <p:sp>
        <p:nvSpPr>
          <p:cNvPr id="4" name="Slide Number Placeholder 3"/>
          <p:cNvSpPr>
            <a:spLocks noGrp="1"/>
          </p:cNvSpPr>
          <p:nvPr>
            <p:ph type="sldNum" sz="quarter" idx="5"/>
          </p:nvPr>
        </p:nvSpPr>
        <p:spPr/>
        <p:txBody>
          <a:bodyPr/>
          <a:lstStyle/>
          <a:p>
            <a:fld id="{F7EFED98-B859-40E5-AD27-BEF9A53B2399}" type="slidenum">
              <a:rPr lang="en-US" smtClean="0"/>
              <a:t>33</a:t>
            </a:fld>
            <a:endParaRPr lang="en-US"/>
          </a:p>
        </p:txBody>
      </p:sp>
    </p:spTree>
    <p:extLst>
      <p:ext uri="{BB962C8B-B14F-4D97-AF65-F5344CB8AC3E}">
        <p14:creationId xmlns:p14="http://schemas.microsoft.com/office/powerpoint/2010/main" val="1937038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EFED98-B859-40E5-AD27-BEF9A53B2399}" type="slidenum">
              <a:rPr lang="en-US" smtClean="0"/>
              <a:t>3</a:t>
            </a:fld>
            <a:endParaRPr lang="en-US"/>
          </a:p>
        </p:txBody>
      </p:sp>
    </p:spTree>
    <p:extLst>
      <p:ext uri="{BB962C8B-B14F-4D97-AF65-F5344CB8AC3E}">
        <p14:creationId xmlns:p14="http://schemas.microsoft.com/office/powerpoint/2010/main" val="39656718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 slide – move where you need it</a:t>
            </a:r>
          </a:p>
        </p:txBody>
      </p:sp>
      <p:sp>
        <p:nvSpPr>
          <p:cNvPr id="4" name="Slide Number Placeholder 3"/>
          <p:cNvSpPr>
            <a:spLocks noGrp="1"/>
          </p:cNvSpPr>
          <p:nvPr>
            <p:ph type="sldNum" sz="quarter" idx="5"/>
          </p:nvPr>
        </p:nvSpPr>
        <p:spPr/>
        <p:txBody>
          <a:bodyPr/>
          <a:lstStyle/>
          <a:p>
            <a:fld id="{F7EFED98-B859-40E5-AD27-BEF9A53B2399}" type="slidenum">
              <a:rPr lang="en-US" smtClean="0"/>
              <a:t>34</a:t>
            </a:fld>
            <a:endParaRPr lang="en-US"/>
          </a:p>
        </p:txBody>
      </p:sp>
    </p:spTree>
    <p:extLst>
      <p:ext uri="{BB962C8B-B14F-4D97-AF65-F5344CB8AC3E}">
        <p14:creationId xmlns:p14="http://schemas.microsoft.com/office/powerpoint/2010/main" val="2525867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B6F72BF5-DFE6-4499-8D6C-94C97DF762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24E85F-FC53-445D-A7BB-AEF7FF137877}" type="slidenum">
              <a:rPr lang="en-US" altLang="en-US" smtClean="0"/>
              <a:pPr>
                <a:spcBef>
                  <a:spcPct val="0"/>
                </a:spcBef>
              </a:pPr>
              <a:t>35</a:t>
            </a:fld>
            <a:endParaRPr lang="en-US" altLang="en-US"/>
          </a:p>
        </p:txBody>
      </p:sp>
      <p:sp>
        <p:nvSpPr>
          <p:cNvPr id="7171" name="Rectangle 2">
            <a:extLst>
              <a:ext uri="{FF2B5EF4-FFF2-40B4-BE49-F238E27FC236}">
                <a16:creationId xmlns:a16="http://schemas.microsoft.com/office/drawing/2014/main" id="{C6798DB0-6D48-45CB-B2DC-2799F0A5156F}"/>
              </a:ext>
            </a:extLst>
          </p:cNvPr>
          <p:cNvSpPr>
            <a:spLocks noGrp="1" noRot="1" noChangeAspect="1" noChangeArrowheads="1" noTextEdit="1"/>
          </p:cNvSpPr>
          <p:nvPr>
            <p:ph type="sldImg"/>
            <p:custDataLst>
              <p:tags r:id="rId1"/>
            </p:custDataLst>
          </p:nvPr>
        </p:nvSpPr>
        <p:spPr>
          <a:ln/>
        </p:spPr>
      </p:sp>
      <p:sp>
        <p:nvSpPr>
          <p:cNvPr id="7172" name="Rectangle 3">
            <a:extLst>
              <a:ext uri="{FF2B5EF4-FFF2-40B4-BE49-F238E27FC236}">
                <a16:creationId xmlns:a16="http://schemas.microsoft.com/office/drawing/2014/main" id="{F9A2A137-A0A7-43FB-BF61-2EC1EFA6046B}"/>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We are now going to look at the interactive student notebook, using the Why Study History lesson as our reference model. </a:t>
            </a:r>
          </a:p>
        </p:txBody>
      </p:sp>
    </p:spTree>
    <p:extLst>
      <p:ext uri="{BB962C8B-B14F-4D97-AF65-F5344CB8AC3E}">
        <p14:creationId xmlns:p14="http://schemas.microsoft.com/office/powerpoint/2010/main" val="1869672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look at what makes an ISN – Structure</a:t>
            </a:r>
          </a:p>
          <a:p>
            <a:r>
              <a:rPr lang="en-US" dirty="0"/>
              <a:t>and how we can personalize it in our classroom - Style</a:t>
            </a:r>
          </a:p>
        </p:txBody>
      </p:sp>
      <p:sp>
        <p:nvSpPr>
          <p:cNvPr id="4" name="Slide Number Placeholder 3"/>
          <p:cNvSpPr>
            <a:spLocks noGrp="1"/>
          </p:cNvSpPr>
          <p:nvPr>
            <p:ph type="sldNum" sz="quarter" idx="5"/>
          </p:nvPr>
        </p:nvSpPr>
        <p:spPr/>
        <p:txBody>
          <a:bodyPr/>
          <a:lstStyle/>
          <a:p>
            <a:fld id="{F7EFED98-B859-40E5-AD27-BEF9A53B2399}" type="slidenum">
              <a:rPr lang="en-US" smtClean="0"/>
              <a:t>36</a:t>
            </a:fld>
            <a:endParaRPr lang="en-US"/>
          </a:p>
        </p:txBody>
      </p:sp>
    </p:spTree>
    <p:extLst>
      <p:ext uri="{BB962C8B-B14F-4D97-AF65-F5344CB8AC3E}">
        <p14:creationId xmlns:p14="http://schemas.microsoft.com/office/powerpoint/2010/main" val="11709722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EFED98-B859-40E5-AD27-BEF9A53B2399}" type="slidenum">
              <a:rPr lang="en-US" smtClean="0"/>
              <a:t>37</a:t>
            </a:fld>
            <a:endParaRPr lang="en-US"/>
          </a:p>
        </p:txBody>
      </p:sp>
    </p:spTree>
    <p:extLst>
      <p:ext uri="{BB962C8B-B14F-4D97-AF65-F5344CB8AC3E}">
        <p14:creationId xmlns:p14="http://schemas.microsoft.com/office/powerpoint/2010/main" val="25913807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analogy we use for the ISN.</a:t>
            </a:r>
          </a:p>
        </p:txBody>
      </p:sp>
      <p:sp>
        <p:nvSpPr>
          <p:cNvPr id="4" name="Slide Number Placeholder 3"/>
          <p:cNvSpPr>
            <a:spLocks noGrp="1"/>
          </p:cNvSpPr>
          <p:nvPr>
            <p:ph type="sldNum" sz="quarter" idx="5"/>
          </p:nvPr>
        </p:nvSpPr>
        <p:spPr/>
        <p:txBody>
          <a:bodyPr/>
          <a:lstStyle/>
          <a:p>
            <a:fld id="{F7EFED98-B859-40E5-AD27-BEF9A53B2399}" type="slidenum">
              <a:rPr lang="en-US" smtClean="0"/>
              <a:t>38</a:t>
            </a:fld>
            <a:endParaRPr lang="en-US"/>
          </a:p>
        </p:txBody>
      </p:sp>
    </p:spTree>
    <p:extLst>
      <p:ext uri="{BB962C8B-B14F-4D97-AF65-F5344CB8AC3E}">
        <p14:creationId xmlns:p14="http://schemas.microsoft.com/office/powerpoint/2010/main" val="27734924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807A9347-601A-477D-AE44-22A9EF6D33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55650" indent="-290513">
              <a:spcBef>
                <a:spcPct val="30000"/>
              </a:spcBef>
              <a:defRPr sz="1200">
                <a:solidFill>
                  <a:schemeClr val="tx1"/>
                </a:solidFill>
                <a:latin typeface="Architects Daughter" panose="02000505000000020004" pitchFamily="2" charset="0"/>
              </a:defRPr>
            </a:lvl2pPr>
            <a:lvl3pPr marL="1163638" indent="-231775">
              <a:spcBef>
                <a:spcPct val="30000"/>
              </a:spcBef>
              <a:defRPr sz="1200">
                <a:solidFill>
                  <a:schemeClr val="tx1"/>
                </a:solidFill>
                <a:latin typeface="Architects Daughter" panose="02000505000000020004" pitchFamily="2" charset="0"/>
              </a:defRPr>
            </a:lvl3pPr>
            <a:lvl4pPr marL="1630363" indent="-231775">
              <a:spcBef>
                <a:spcPct val="30000"/>
              </a:spcBef>
              <a:defRPr sz="1200">
                <a:solidFill>
                  <a:schemeClr val="tx1"/>
                </a:solidFill>
                <a:latin typeface="Architects Daughter" panose="02000505000000020004" pitchFamily="2" charset="0"/>
              </a:defRPr>
            </a:lvl4pPr>
            <a:lvl5pPr marL="2095500" indent="-231775">
              <a:spcBef>
                <a:spcPct val="30000"/>
              </a:spcBef>
              <a:defRPr sz="1200">
                <a:solidFill>
                  <a:schemeClr val="tx1"/>
                </a:solidFill>
                <a:latin typeface="Architects Daughter" panose="02000505000000020004" pitchFamily="2" charset="0"/>
              </a:defRPr>
            </a:lvl5pPr>
            <a:lvl6pPr marL="2552700" indent="-231775" eaLnBrk="0" fontAlgn="base" hangingPunct="0">
              <a:spcBef>
                <a:spcPct val="30000"/>
              </a:spcBef>
              <a:spcAft>
                <a:spcPct val="0"/>
              </a:spcAft>
              <a:defRPr sz="1200">
                <a:solidFill>
                  <a:schemeClr val="tx1"/>
                </a:solidFill>
                <a:latin typeface="Architects Daughter" panose="02000505000000020004" pitchFamily="2" charset="0"/>
              </a:defRPr>
            </a:lvl6pPr>
            <a:lvl7pPr marL="3009900" indent="-231775" eaLnBrk="0" fontAlgn="base" hangingPunct="0">
              <a:spcBef>
                <a:spcPct val="30000"/>
              </a:spcBef>
              <a:spcAft>
                <a:spcPct val="0"/>
              </a:spcAft>
              <a:defRPr sz="1200">
                <a:solidFill>
                  <a:schemeClr val="tx1"/>
                </a:solidFill>
                <a:latin typeface="Architects Daughter" panose="02000505000000020004" pitchFamily="2" charset="0"/>
              </a:defRPr>
            </a:lvl7pPr>
            <a:lvl8pPr marL="3467100" indent="-231775" eaLnBrk="0" fontAlgn="base" hangingPunct="0">
              <a:spcBef>
                <a:spcPct val="30000"/>
              </a:spcBef>
              <a:spcAft>
                <a:spcPct val="0"/>
              </a:spcAft>
              <a:defRPr sz="1200">
                <a:solidFill>
                  <a:schemeClr val="tx1"/>
                </a:solidFill>
                <a:latin typeface="Architects Daughter" panose="02000505000000020004" pitchFamily="2" charset="0"/>
              </a:defRPr>
            </a:lvl8pPr>
            <a:lvl9pPr marL="3924300" indent="-231775"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9E158F0C-359B-4093-B5F0-4786A1BDC3DE}" type="slidenum">
              <a:rPr lang="en-US" altLang="en-US" smtClean="0"/>
              <a:pPr>
                <a:spcBef>
                  <a:spcPct val="0"/>
                </a:spcBef>
              </a:pPr>
              <a:t>39</a:t>
            </a:fld>
            <a:endParaRPr lang="en-US" altLang="en-US"/>
          </a:p>
        </p:txBody>
      </p:sp>
      <p:sp>
        <p:nvSpPr>
          <p:cNvPr id="108547" name="Rectangle 2">
            <a:extLst>
              <a:ext uri="{FF2B5EF4-FFF2-40B4-BE49-F238E27FC236}">
                <a16:creationId xmlns:a16="http://schemas.microsoft.com/office/drawing/2014/main" id="{9AE72E6B-5E36-45B6-90B4-A069DB2CFB54}"/>
              </a:ext>
            </a:extLst>
          </p:cNvPr>
          <p:cNvSpPr>
            <a:spLocks noGrp="1" noRot="1" noChangeAspect="1" noChangeArrowheads="1" noTextEdit="1"/>
          </p:cNvSpPr>
          <p:nvPr>
            <p:ph type="sldImg"/>
            <p:custDataLst>
              <p:tags r:id="rId1"/>
            </p:custDataLst>
          </p:nvPr>
        </p:nvSpPr>
        <p:spPr>
          <a:ln/>
        </p:spPr>
      </p:sp>
      <p:sp>
        <p:nvSpPr>
          <p:cNvPr id="108548" name="Rectangle 3">
            <a:extLst>
              <a:ext uri="{FF2B5EF4-FFF2-40B4-BE49-F238E27FC236}">
                <a16:creationId xmlns:a16="http://schemas.microsoft.com/office/drawing/2014/main" id="{AD1EBAF8-1595-4C67-A5E4-F597BADFC8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sz="800" dirty="0">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model lesson, this was our preview. </a:t>
            </a:r>
          </a:p>
        </p:txBody>
      </p:sp>
      <p:sp>
        <p:nvSpPr>
          <p:cNvPr id="4" name="Slide Number Placeholder 3"/>
          <p:cNvSpPr>
            <a:spLocks noGrp="1"/>
          </p:cNvSpPr>
          <p:nvPr>
            <p:ph type="sldNum" sz="quarter" idx="10"/>
          </p:nvPr>
        </p:nvSpPr>
        <p:spPr/>
        <p:txBody>
          <a:bodyPr/>
          <a:lstStyle/>
          <a:p>
            <a:fld id="{BD7151E9-E434-4549-BB4C-83AF1CFEA73F}" type="slidenum">
              <a:rPr lang="en-US" smtClean="0"/>
              <a:t>40</a:t>
            </a:fld>
            <a:endParaRPr lang="en-US"/>
          </a:p>
        </p:txBody>
      </p:sp>
    </p:spTree>
    <p:extLst>
      <p:ext uri="{BB962C8B-B14F-4D97-AF65-F5344CB8AC3E}">
        <p14:creationId xmlns:p14="http://schemas.microsoft.com/office/powerpoint/2010/main" val="15341364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D410B409-7008-4284-B367-5D94D40625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55650" indent="-290513">
              <a:spcBef>
                <a:spcPct val="30000"/>
              </a:spcBef>
              <a:defRPr sz="1200">
                <a:solidFill>
                  <a:schemeClr val="tx1"/>
                </a:solidFill>
                <a:latin typeface="Architects Daughter" panose="02000505000000020004" pitchFamily="2" charset="0"/>
              </a:defRPr>
            </a:lvl2pPr>
            <a:lvl3pPr marL="1163638" indent="-231775">
              <a:spcBef>
                <a:spcPct val="30000"/>
              </a:spcBef>
              <a:defRPr sz="1200">
                <a:solidFill>
                  <a:schemeClr val="tx1"/>
                </a:solidFill>
                <a:latin typeface="Architects Daughter" panose="02000505000000020004" pitchFamily="2" charset="0"/>
              </a:defRPr>
            </a:lvl3pPr>
            <a:lvl4pPr marL="1630363" indent="-231775">
              <a:spcBef>
                <a:spcPct val="30000"/>
              </a:spcBef>
              <a:defRPr sz="1200">
                <a:solidFill>
                  <a:schemeClr val="tx1"/>
                </a:solidFill>
                <a:latin typeface="Architects Daughter" panose="02000505000000020004" pitchFamily="2" charset="0"/>
              </a:defRPr>
            </a:lvl4pPr>
            <a:lvl5pPr marL="2095500" indent="-231775">
              <a:spcBef>
                <a:spcPct val="30000"/>
              </a:spcBef>
              <a:defRPr sz="1200">
                <a:solidFill>
                  <a:schemeClr val="tx1"/>
                </a:solidFill>
                <a:latin typeface="Architects Daughter" panose="02000505000000020004" pitchFamily="2" charset="0"/>
              </a:defRPr>
            </a:lvl5pPr>
            <a:lvl6pPr marL="2552700" indent="-231775" eaLnBrk="0" fontAlgn="base" hangingPunct="0">
              <a:spcBef>
                <a:spcPct val="30000"/>
              </a:spcBef>
              <a:spcAft>
                <a:spcPct val="0"/>
              </a:spcAft>
              <a:defRPr sz="1200">
                <a:solidFill>
                  <a:schemeClr val="tx1"/>
                </a:solidFill>
                <a:latin typeface="Architects Daughter" panose="02000505000000020004" pitchFamily="2" charset="0"/>
              </a:defRPr>
            </a:lvl6pPr>
            <a:lvl7pPr marL="3009900" indent="-231775" eaLnBrk="0" fontAlgn="base" hangingPunct="0">
              <a:spcBef>
                <a:spcPct val="30000"/>
              </a:spcBef>
              <a:spcAft>
                <a:spcPct val="0"/>
              </a:spcAft>
              <a:defRPr sz="1200">
                <a:solidFill>
                  <a:schemeClr val="tx1"/>
                </a:solidFill>
                <a:latin typeface="Architects Daughter" panose="02000505000000020004" pitchFamily="2" charset="0"/>
              </a:defRPr>
            </a:lvl7pPr>
            <a:lvl8pPr marL="3467100" indent="-231775" eaLnBrk="0" fontAlgn="base" hangingPunct="0">
              <a:spcBef>
                <a:spcPct val="30000"/>
              </a:spcBef>
              <a:spcAft>
                <a:spcPct val="0"/>
              </a:spcAft>
              <a:defRPr sz="1200">
                <a:solidFill>
                  <a:schemeClr val="tx1"/>
                </a:solidFill>
                <a:latin typeface="Architects Daughter" panose="02000505000000020004" pitchFamily="2" charset="0"/>
              </a:defRPr>
            </a:lvl8pPr>
            <a:lvl9pPr marL="3924300" indent="-231775"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C36F4F24-FCF5-4B7E-B3C4-32FCD4EA6338}" type="slidenum">
              <a:rPr lang="en-US" altLang="en-US" smtClean="0"/>
              <a:pPr>
                <a:spcBef>
                  <a:spcPct val="0"/>
                </a:spcBef>
              </a:pPr>
              <a:t>41</a:t>
            </a:fld>
            <a:endParaRPr lang="en-US" altLang="en-US"/>
          </a:p>
        </p:txBody>
      </p:sp>
      <p:sp>
        <p:nvSpPr>
          <p:cNvPr id="110595" name="Rectangle 2">
            <a:extLst>
              <a:ext uri="{FF2B5EF4-FFF2-40B4-BE49-F238E27FC236}">
                <a16:creationId xmlns:a16="http://schemas.microsoft.com/office/drawing/2014/main" id="{720A4365-AD7B-497B-A33C-F38D2567576A}"/>
              </a:ext>
            </a:extLst>
          </p:cNvPr>
          <p:cNvSpPr>
            <a:spLocks noGrp="1" noRot="1" noChangeAspect="1" noChangeArrowheads="1" noTextEdit="1"/>
          </p:cNvSpPr>
          <p:nvPr>
            <p:ph type="sldImg"/>
            <p:custDataLst>
              <p:tags r:id="rId1"/>
            </p:custDataLst>
          </p:nvPr>
        </p:nvSpPr>
        <p:spPr>
          <a:ln/>
        </p:spPr>
      </p:sp>
      <p:sp>
        <p:nvSpPr>
          <p:cNvPr id="110596" name="Rectangle 3">
            <a:extLst>
              <a:ext uri="{FF2B5EF4-FFF2-40B4-BE49-F238E27FC236}">
                <a16:creationId xmlns:a16="http://schemas.microsoft.com/office/drawing/2014/main" id="{4F3AE732-91DC-4D44-B012-097641E755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for the 7 Principles of Government</a:t>
            </a:r>
          </a:p>
        </p:txBody>
      </p:sp>
      <p:sp>
        <p:nvSpPr>
          <p:cNvPr id="4" name="Slide Number Placeholder 3"/>
          <p:cNvSpPr>
            <a:spLocks noGrp="1"/>
          </p:cNvSpPr>
          <p:nvPr>
            <p:ph type="sldNum" sz="quarter" idx="5"/>
          </p:nvPr>
        </p:nvSpPr>
        <p:spPr/>
        <p:txBody>
          <a:bodyPr/>
          <a:lstStyle/>
          <a:p>
            <a:fld id="{F7EFED98-B859-40E5-AD27-BEF9A53B2399}" type="slidenum">
              <a:rPr lang="en-US" smtClean="0"/>
              <a:t>42</a:t>
            </a:fld>
            <a:endParaRPr lang="en-US"/>
          </a:p>
        </p:txBody>
      </p:sp>
    </p:spTree>
    <p:extLst>
      <p:ext uri="{BB962C8B-B14F-4D97-AF65-F5344CB8AC3E}">
        <p14:creationId xmlns:p14="http://schemas.microsoft.com/office/powerpoint/2010/main" val="20269756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7BDB0B09-9F48-4EC6-82D6-FD6A658809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55650" indent="-290513">
              <a:spcBef>
                <a:spcPct val="30000"/>
              </a:spcBef>
              <a:defRPr sz="1200">
                <a:solidFill>
                  <a:schemeClr val="tx1"/>
                </a:solidFill>
                <a:latin typeface="Architects Daughter" panose="02000505000000020004" pitchFamily="2" charset="0"/>
              </a:defRPr>
            </a:lvl2pPr>
            <a:lvl3pPr marL="1163638" indent="-231775">
              <a:spcBef>
                <a:spcPct val="30000"/>
              </a:spcBef>
              <a:defRPr sz="1200">
                <a:solidFill>
                  <a:schemeClr val="tx1"/>
                </a:solidFill>
                <a:latin typeface="Architects Daughter" panose="02000505000000020004" pitchFamily="2" charset="0"/>
              </a:defRPr>
            </a:lvl3pPr>
            <a:lvl4pPr marL="1630363" indent="-231775">
              <a:spcBef>
                <a:spcPct val="30000"/>
              </a:spcBef>
              <a:defRPr sz="1200">
                <a:solidFill>
                  <a:schemeClr val="tx1"/>
                </a:solidFill>
                <a:latin typeface="Architects Daughter" panose="02000505000000020004" pitchFamily="2" charset="0"/>
              </a:defRPr>
            </a:lvl4pPr>
            <a:lvl5pPr marL="2095500" indent="-231775">
              <a:spcBef>
                <a:spcPct val="30000"/>
              </a:spcBef>
              <a:defRPr sz="1200">
                <a:solidFill>
                  <a:schemeClr val="tx1"/>
                </a:solidFill>
                <a:latin typeface="Architects Daughter" panose="02000505000000020004" pitchFamily="2" charset="0"/>
              </a:defRPr>
            </a:lvl5pPr>
            <a:lvl6pPr marL="2552700" indent="-231775" eaLnBrk="0" fontAlgn="base" hangingPunct="0">
              <a:spcBef>
                <a:spcPct val="30000"/>
              </a:spcBef>
              <a:spcAft>
                <a:spcPct val="0"/>
              </a:spcAft>
              <a:defRPr sz="1200">
                <a:solidFill>
                  <a:schemeClr val="tx1"/>
                </a:solidFill>
                <a:latin typeface="Architects Daughter" panose="02000505000000020004" pitchFamily="2" charset="0"/>
              </a:defRPr>
            </a:lvl6pPr>
            <a:lvl7pPr marL="3009900" indent="-231775" eaLnBrk="0" fontAlgn="base" hangingPunct="0">
              <a:spcBef>
                <a:spcPct val="30000"/>
              </a:spcBef>
              <a:spcAft>
                <a:spcPct val="0"/>
              </a:spcAft>
              <a:defRPr sz="1200">
                <a:solidFill>
                  <a:schemeClr val="tx1"/>
                </a:solidFill>
                <a:latin typeface="Architects Daughter" panose="02000505000000020004" pitchFamily="2" charset="0"/>
              </a:defRPr>
            </a:lvl7pPr>
            <a:lvl8pPr marL="3467100" indent="-231775" eaLnBrk="0" fontAlgn="base" hangingPunct="0">
              <a:spcBef>
                <a:spcPct val="30000"/>
              </a:spcBef>
              <a:spcAft>
                <a:spcPct val="0"/>
              </a:spcAft>
              <a:defRPr sz="1200">
                <a:solidFill>
                  <a:schemeClr val="tx1"/>
                </a:solidFill>
                <a:latin typeface="Architects Daughter" panose="02000505000000020004" pitchFamily="2" charset="0"/>
              </a:defRPr>
            </a:lvl8pPr>
            <a:lvl9pPr marL="3924300" indent="-231775"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9EFDDCD5-6AC8-40A4-99C0-6313A78627BF}" type="slidenum">
              <a:rPr lang="en-US" altLang="en-US" smtClean="0"/>
              <a:pPr>
                <a:spcBef>
                  <a:spcPct val="0"/>
                </a:spcBef>
              </a:pPr>
              <a:t>43</a:t>
            </a:fld>
            <a:endParaRPr lang="en-US" altLang="en-US"/>
          </a:p>
        </p:txBody>
      </p:sp>
      <p:sp>
        <p:nvSpPr>
          <p:cNvPr id="113667" name="Rectangle 2">
            <a:extLst>
              <a:ext uri="{FF2B5EF4-FFF2-40B4-BE49-F238E27FC236}">
                <a16:creationId xmlns:a16="http://schemas.microsoft.com/office/drawing/2014/main" id="{04349A87-B69C-4A4B-A72E-5DA0D9305BFA}"/>
              </a:ext>
            </a:extLst>
          </p:cNvPr>
          <p:cNvSpPr>
            <a:spLocks noGrp="1" noRot="1" noChangeAspect="1" noChangeArrowheads="1" noTextEdit="1"/>
          </p:cNvSpPr>
          <p:nvPr>
            <p:ph type="sldImg"/>
            <p:custDataLst>
              <p:tags r:id="rId1"/>
            </p:custDataLst>
          </p:nvPr>
        </p:nvSpPr>
        <p:spPr>
          <a:ln/>
        </p:spPr>
      </p:sp>
      <p:sp>
        <p:nvSpPr>
          <p:cNvPr id="113668" name="Rectangle 3">
            <a:extLst>
              <a:ext uri="{FF2B5EF4-FFF2-40B4-BE49-F238E27FC236}">
                <a16:creationId xmlns:a16="http://schemas.microsoft.com/office/drawing/2014/main" id="{2E208D99-9327-4FD6-939F-7E84D5D521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0EA87F61-D8ED-4888-B25E-02D664108775}"/>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CF66A472-8EAA-4EC9-8CC5-25FA1C7475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Have teachers download the manuals to save time later in the session</a:t>
            </a:r>
          </a:p>
        </p:txBody>
      </p:sp>
      <p:sp>
        <p:nvSpPr>
          <p:cNvPr id="11268" name="Slide Number Placeholder 3">
            <a:extLst>
              <a:ext uri="{FF2B5EF4-FFF2-40B4-BE49-F238E27FC236}">
                <a16:creationId xmlns:a16="http://schemas.microsoft.com/office/drawing/2014/main" id="{8AC4B9BA-A7BF-4C9B-A0D6-179AF7E501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305" indent="-302040">
              <a:defRPr>
                <a:solidFill>
                  <a:schemeClr val="tx1"/>
                </a:solidFill>
                <a:latin typeface="Arial" panose="020B0604020202020204" pitchFamily="34" charset="0"/>
              </a:defRPr>
            </a:lvl2pPr>
            <a:lvl3pPr marL="1208161" indent="-241632">
              <a:defRPr>
                <a:solidFill>
                  <a:schemeClr val="tx1"/>
                </a:solidFill>
                <a:latin typeface="Arial" panose="020B0604020202020204" pitchFamily="34" charset="0"/>
              </a:defRPr>
            </a:lvl3pPr>
            <a:lvl4pPr marL="1691426" indent="-241632">
              <a:defRPr>
                <a:solidFill>
                  <a:schemeClr val="tx1"/>
                </a:solidFill>
                <a:latin typeface="Arial" panose="020B0604020202020204" pitchFamily="34" charset="0"/>
              </a:defRPr>
            </a:lvl4pPr>
            <a:lvl5pPr marL="2174690" indent="-241632">
              <a:defRPr>
                <a:solidFill>
                  <a:schemeClr val="tx1"/>
                </a:solidFill>
                <a:latin typeface="Arial" panose="020B0604020202020204" pitchFamily="34" charset="0"/>
              </a:defRPr>
            </a:lvl5pPr>
            <a:lvl6pPr marL="2657954" indent="-241632" eaLnBrk="0" fontAlgn="base" hangingPunct="0">
              <a:spcBef>
                <a:spcPct val="0"/>
              </a:spcBef>
              <a:spcAft>
                <a:spcPct val="0"/>
              </a:spcAft>
              <a:defRPr>
                <a:solidFill>
                  <a:schemeClr val="tx1"/>
                </a:solidFill>
                <a:latin typeface="Arial" panose="020B0604020202020204" pitchFamily="34" charset="0"/>
              </a:defRPr>
            </a:lvl6pPr>
            <a:lvl7pPr marL="3141218" indent="-241632" eaLnBrk="0" fontAlgn="base" hangingPunct="0">
              <a:spcBef>
                <a:spcPct val="0"/>
              </a:spcBef>
              <a:spcAft>
                <a:spcPct val="0"/>
              </a:spcAft>
              <a:defRPr>
                <a:solidFill>
                  <a:schemeClr val="tx1"/>
                </a:solidFill>
                <a:latin typeface="Arial" panose="020B0604020202020204" pitchFamily="34" charset="0"/>
              </a:defRPr>
            </a:lvl7pPr>
            <a:lvl8pPr marL="3624483" indent="-241632" eaLnBrk="0" fontAlgn="base" hangingPunct="0">
              <a:spcBef>
                <a:spcPct val="0"/>
              </a:spcBef>
              <a:spcAft>
                <a:spcPct val="0"/>
              </a:spcAft>
              <a:defRPr>
                <a:solidFill>
                  <a:schemeClr val="tx1"/>
                </a:solidFill>
                <a:latin typeface="Arial" panose="020B0604020202020204" pitchFamily="34" charset="0"/>
              </a:defRPr>
            </a:lvl8pPr>
            <a:lvl9pPr marL="4107747" indent="-241632" eaLnBrk="0" fontAlgn="base" hangingPunct="0">
              <a:spcBef>
                <a:spcPct val="0"/>
              </a:spcBef>
              <a:spcAft>
                <a:spcPct val="0"/>
              </a:spcAft>
              <a:defRPr>
                <a:solidFill>
                  <a:schemeClr val="tx1"/>
                </a:solidFill>
                <a:latin typeface="Arial" panose="020B0604020202020204" pitchFamily="34" charset="0"/>
              </a:defRPr>
            </a:lvl9pPr>
          </a:lstStyle>
          <a:p>
            <a:fld id="{4B596366-5DD6-440C-A054-BF5331C1FE70}" type="slidenum">
              <a:rPr lang="en-US" altLang="en-US"/>
              <a:pPr/>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1828BCAD-D3A8-4785-81F2-83EC91E166F6}"/>
              </a:ext>
            </a:extLst>
          </p:cNvPr>
          <p:cNvSpPr>
            <a:spLocks noGrp="1" noRot="1" noChangeAspect="1" noChangeArrowheads="1" noTextEdit="1"/>
          </p:cNvSpPr>
          <p:nvPr>
            <p:ph type="sldImg"/>
          </p:nvPr>
        </p:nvSpPr>
        <p:spPr>
          <a:ln/>
        </p:spPr>
      </p:sp>
      <p:sp>
        <p:nvSpPr>
          <p:cNvPr id="115715" name="Notes Placeholder 2">
            <a:extLst>
              <a:ext uri="{FF2B5EF4-FFF2-40B4-BE49-F238E27FC236}">
                <a16:creationId xmlns:a16="http://schemas.microsoft.com/office/drawing/2014/main" id="{47D81230-8EBC-437B-8EDF-482206F70A7A}"/>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Example for Texas History</a:t>
            </a:r>
          </a:p>
        </p:txBody>
      </p:sp>
      <p:sp>
        <p:nvSpPr>
          <p:cNvPr id="115716" name="Slide Number Placeholder 3">
            <a:extLst>
              <a:ext uri="{FF2B5EF4-FFF2-40B4-BE49-F238E27FC236}">
                <a16:creationId xmlns:a16="http://schemas.microsoft.com/office/drawing/2014/main" id="{F796AFCF-EF5E-4184-8411-F0CD7AD8583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55650" indent="-290513">
              <a:defRPr b="1">
                <a:solidFill>
                  <a:schemeClr val="tx1"/>
                </a:solidFill>
                <a:latin typeface="Arial" panose="020B0604020202020204" pitchFamily="34" charset="0"/>
              </a:defRPr>
            </a:lvl2pPr>
            <a:lvl3pPr marL="1163638" indent="-231775">
              <a:defRPr b="1">
                <a:solidFill>
                  <a:schemeClr val="tx1"/>
                </a:solidFill>
                <a:latin typeface="Arial" panose="020B0604020202020204" pitchFamily="34" charset="0"/>
              </a:defRPr>
            </a:lvl3pPr>
            <a:lvl4pPr marL="1630363" indent="-231775">
              <a:defRPr b="1">
                <a:solidFill>
                  <a:schemeClr val="tx1"/>
                </a:solidFill>
                <a:latin typeface="Arial" panose="020B0604020202020204" pitchFamily="34" charset="0"/>
              </a:defRPr>
            </a:lvl4pPr>
            <a:lvl5pPr marL="2095500" indent="-231775">
              <a:defRPr b="1">
                <a:solidFill>
                  <a:schemeClr val="tx1"/>
                </a:solidFill>
                <a:latin typeface="Arial" panose="020B0604020202020204" pitchFamily="34" charset="0"/>
              </a:defRPr>
            </a:lvl5pPr>
            <a:lvl6pPr marL="2552700" indent="-231775" eaLnBrk="0" fontAlgn="base" hangingPunct="0">
              <a:spcBef>
                <a:spcPct val="0"/>
              </a:spcBef>
              <a:spcAft>
                <a:spcPct val="0"/>
              </a:spcAft>
              <a:defRPr b="1">
                <a:solidFill>
                  <a:schemeClr val="tx1"/>
                </a:solidFill>
                <a:latin typeface="Arial" panose="020B0604020202020204" pitchFamily="34" charset="0"/>
              </a:defRPr>
            </a:lvl6pPr>
            <a:lvl7pPr marL="3009900" indent="-231775" eaLnBrk="0" fontAlgn="base" hangingPunct="0">
              <a:spcBef>
                <a:spcPct val="0"/>
              </a:spcBef>
              <a:spcAft>
                <a:spcPct val="0"/>
              </a:spcAft>
              <a:defRPr b="1">
                <a:solidFill>
                  <a:schemeClr val="tx1"/>
                </a:solidFill>
                <a:latin typeface="Arial" panose="020B0604020202020204" pitchFamily="34" charset="0"/>
              </a:defRPr>
            </a:lvl7pPr>
            <a:lvl8pPr marL="3467100" indent="-231775" eaLnBrk="0" fontAlgn="base" hangingPunct="0">
              <a:spcBef>
                <a:spcPct val="0"/>
              </a:spcBef>
              <a:spcAft>
                <a:spcPct val="0"/>
              </a:spcAft>
              <a:defRPr b="1">
                <a:solidFill>
                  <a:schemeClr val="tx1"/>
                </a:solidFill>
                <a:latin typeface="Arial" panose="020B0604020202020204" pitchFamily="34" charset="0"/>
              </a:defRPr>
            </a:lvl8pPr>
            <a:lvl9pPr marL="3924300" indent="-231775" eaLnBrk="0" fontAlgn="base" hangingPunct="0">
              <a:spcBef>
                <a:spcPct val="0"/>
              </a:spcBef>
              <a:spcAft>
                <a:spcPct val="0"/>
              </a:spcAft>
              <a:defRPr b="1">
                <a:solidFill>
                  <a:schemeClr val="tx1"/>
                </a:solidFill>
                <a:latin typeface="Arial" panose="020B0604020202020204" pitchFamily="34" charset="0"/>
              </a:defRPr>
            </a:lvl9pPr>
          </a:lstStyle>
          <a:p>
            <a:fld id="{9D59442B-A65B-49C0-BC00-06CDA2EB8A0A}" type="slidenum">
              <a:rPr lang="en-US" altLang="en-US" b="0" smtClean="0"/>
              <a:pPr/>
              <a:t>44</a:t>
            </a:fld>
            <a:endParaRPr lang="en-US" altLang="en-US" b="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D124AD0D-3564-4C55-9A90-638E1EB9B617}"/>
              </a:ext>
            </a:extLst>
          </p:cNvPr>
          <p:cNvSpPr>
            <a:spLocks noGrp="1" noRot="1" noChangeAspect="1" noChangeArrowheads="1" noTextEdit="1"/>
          </p:cNvSpPr>
          <p:nvPr>
            <p:ph type="sldImg"/>
          </p:nvPr>
        </p:nvSpPr>
        <p:spPr>
          <a:ln/>
        </p:spPr>
      </p:sp>
      <p:sp>
        <p:nvSpPr>
          <p:cNvPr id="117763" name="Notes Placeholder 2">
            <a:extLst>
              <a:ext uri="{FF2B5EF4-FFF2-40B4-BE49-F238E27FC236}">
                <a16:creationId xmlns:a16="http://schemas.microsoft.com/office/drawing/2014/main" id="{8DFD5B92-8A71-4244-A1DF-F4B13F3CA138}"/>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Example for World History</a:t>
            </a:r>
          </a:p>
        </p:txBody>
      </p:sp>
      <p:sp>
        <p:nvSpPr>
          <p:cNvPr id="117764" name="Slide Number Placeholder 3">
            <a:extLst>
              <a:ext uri="{FF2B5EF4-FFF2-40B4-BE49-F238E27FC236}">
                <a16:creationId xmlns:a16="http://schemas.microsoft.com/office/drawing/2014/main" id="{56C1E14D-1533-4D7C-AEC3-622A334D975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55650" indent="-290513">
              <a:defRPr b="1">
                <a:solidFill>
                  <a:schemeClr val="tx1"/>
                </a:solidFill>
                <a:latin typeface="Arial" panose="020B0604020202020204" pitchFamily="34" charset="0"/>
              </a:defRPr>
            </a:lvl2pPr>
            <a:lvl3pPr marL="1163638" indent="-231775">
              <a:defRPr b="1">
                <a:solidFill>
                  <a:schemeClr val="tx1"/>
                </a:solidFill>
                <a:latin typeface="Arial" panose="020B0604020202020204" pitchFamily="34" charset="0"/>
              </a:defRPr>
            </a:lvl3pPr>
            <a:lvl4pPr marL="1630363" indent="-231775">
              <a:defRPr b="1">
                <a:solidFill>
                  <a:schemeClr val="tx1"/>
                </a:solidFill>
                <a:latin typeface="Arial" panose="020B0604020202020204" pitchFamily="34" charset="0"/>
              </a:defRPr>
            </a:lvl4pPr>
            <a:lvl5pPr marL="2095500" indent="-231775">
              <a:defRPr b="1">
                <a:solidFill>
                  <a:schemeClr val="tx1"/>
                </a:solidFill>
                <a:latin typeface="Arial" panose="020B0604020202020204" pitchFamily="34" charset="0"/>
              </a:defRPr>
            </a:lvl5pPr>
            <a:lvl6pPr marL="2552700" indent="-231775" eaLnBrk="0" fontAlgn="base" hangingPunct="0">
              <a:spcBef>
                <a:spcPct val="0"/>
              </a:spcBef>
              <a:spcAft>
                <a:spcPct val="0"/>
              </a:spcAft>
              <a:defRPr b="1">
                <a:solidFill>
                  <a:schemeClr val="tx1"/>
                </a:solidFill>
                <a:latin typeface="Arial" panose="020B0604020202020204" pitchFamily="34" charset="0"/>
              </a:defRPr>
            </a:lvl6pPr>
            <a:lvl7pPr marL="3009900" indent="-231775" eaLnBrk="0" fontAlgn="base" hangingPunct="0">
              <a:spcBef>
                <a:spcPct val="0"/>
              </a:spcBef>
              <a:spcAft>
                <a:spcPct val="0"/>
              </a:spcAft>
              <a:defRPr b="1">
                <a:solidFill>
                  <a:schemeClr val="tx1"/>
                </a:solidFill>
                <a:latin typeface="Arial" panose="020B0604020202020204" pitchFamily="34" charset="0"/>
              </a:defRPr>
            </a:lvl7pPr>
            <a:lvl8pPr marL="3467100" indent="-231775" eaLnBrk="0" fontAlgn="base" hangingPunct="0">
              <a:spcBef>
                <a:spcPct val="0"/>
              </a:spcBef>
              <a:spcAft>
                <a:spcPct val="0"/>
              </a:spcAft>
              <a:defRPr b="1">
                <a:solidFill>
                  <a:schemeClr val="tx1"/>
                </a:solidFill>
                <a:latin typeface="Arial" panose="020B0604020202020204" pitchFamily="34" charset="0"/>
              </a:defRPr>
            </a:lvl8pPr>
            <a:lvl9pPr marL="3924300" indent="-231775" eaLnBrk="0" fontAlgn="base" hangingPunct="0">
              <a:spcBef>
                <a:spcPct val="0"/>
              </a:spcBef>
              <a:spcAft>
                <a:spcPct val="0"/>
              </a:spcAft>
              <a:defRPr b="1">
                <a:solidFill>
                  <a:schemeClr val="tx1"/>
                </a:solidFill>
                <a:latin typeface="Arial" panose="020B0604020202020204" pitchFamily="34" charset="0"/>
              </a:defRPr>
            </a:lvl9pPr>
          </a:lstStyle>
          <a:p>
            <a:fld id="{2B220509-CC41-4EDF-B18D-400A7A5654F9}" type="slidenum">
              <a:rPr lang="en-US" altLang="en-US" b="0" smtClean="0"/>
              <a:pPr/>
              <a:t>45</a:t>
            </a:fld>
            <a:endParaRPr lang="en-US" altLang="en-US" b="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59505AD6-4A62-4239-B67B-4173D5235C8B}"/>
              </a:ext>
            </a:extLst>
          </p:cNvPr>
          <p:cNvSpPr>
            <a:spLocks noGrp="1" noRot="1" noChangeAspect="1" noChangeArrowheads="1" noTextEdit="1"/>
          </p:cNvSpPr>
          <p:nvPr>
            <p:ph type="sldImg"/>
          </p:nvPr>
        </p:nvSpPr>
        <p:spPr>
          <a:ln/>
        </p:spPr>
      </p:sp>
      <p:sp>
        <p:nvSpPr>
          <p:cNvPr id="119811" name="Notes Placeholder 2">
            <a:extLst>
              <a:ext uri="{FF2B5EF4-FFF2-40B4-BE49-F238E27FC236}">
                <a16:creationId xmlns:a16="http://schemas.microsoft.com/office/drawing/2014/main" id="{96E9BCEB-5521-44FB-B3FE-A13019D9C58B}"/>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Example for Geography</a:t>
            </a:r>
          </a:p>
        </p:txBody>
      </p:sp>
      <p:sp>
        <p:nvSpPr>
          <p:cNvPr id="119812" name="Slide Number Placeholder 3">
            <a:extLst>
              <a:ext uri="{FF2B5EF4-FFF2-40B4-BE49-F238E27FC236}">
                <a16:creationId xmlns:a16="http://schemas.microsoft.com/office/drawing/2014/main" id="{D91C422D-3324-496D-BF8B-B43B37F2B8D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55650" indent="-290513">
              <a:defRPr b="1">
                <a:solidFill>
                  <a:schemeClr val="tx1"/>
                </a:solidFill>
                <a:latin typeface="Arial" panose="020B0604020202020204" pitchFamily="34" charset="0"/>
              </a:defRPr>
            </a:lvl2pPr>
            <a:lvl3pPr marL="1163638" indent="-231775">
              <a:defRPr b="1">
                <a:solidFill>
                  <a:schemeClr val="tx1"/>
                </a:solidFill>
                <a:latin typeface="Arial" panose="020B0604020202020204" pitchFamily="34" charset="0"/>
              </a:defRPr>
            </a:lvl3pPr>
            <a:lvl4pPr marL="1630363" indent="-231775">
              <a:defRPr b="1">
                <a:solidFill>
                  <a:schemeClr val="tx1"/>
                </a:solidFill>
                <a:latin typeface="Arial" panose="020B0604020202020204" pitchFamily="34" charset="0"/>
              </a:defRPr>
            </a:lvl4pPr>
            <a:lvl5pPr marL="2095500" indent="-231775">
              <a:defRPr b="1">
                <a:solidFill>
                  <a:schemeClr val="tx1"/>
                </a:solidFill>
                <a:latin typeface="Arial" panose="020B0604020202020204" pitchFamily="34" charset="0"/>
              </a:defRPr>
            </a:lvl5pPr>
            <a:lvl6pPr marL="2552700" indent="-231775" eaLnBrk="0" fontAlgn="base" hangingPunct="0">
              <a:spcBef>
                <a:spcPct val="0"/>
              </a:spcBef>
              <a:spcAft>
                <a:spcPct val="0"/>
              </a:spcAft>
              <a:defRPr b="1">
                <a:solidFill>
                  <a:schemeClr val="tx1"/>
                </a:solidFill>
                <a:latin typeface="Arial" panose="020B0604020202020204" pitchFamily="34" charset="0"/>
              </a:defRPr>
            </a:lvl6pPr>
            <a:lvl7pPr marL="3009900" indent="-231775" eaLnBrk="0" fontAlgn="base" hangingPunct="0">
              <a:spcBef>
                <a:spcPct val="0"/>
              </a:spcBef>
              <a:spcAft>
                <a:spcPct val="0"/>
              </a:spcAft>
              <a:defRPr b="1">
                <a:solidFill>
                  <a:schemeClr val="tx1"/>
                </a:solidFill>
                <a:latin typeface="Arial" panose="020B0604020202020204" pitchFamily="34" charset="0"/>
              </a:defRPr>
            </a:lvl7pPr>
            <a:lvl8pPr marL="3467100" indent="-231775" eaLnBrk="0" fontAlgn="base" hangingPunct="0">
              <a:spcBef>
                <a:spcPct val="0"/>
              </a:spcBef>
              <a:spcAft>
                <a:spcPct val="0"/>
              </a:spcAft>
              <a:defRPr b="1">
                <a:solidFill>
                  <a:schemeClr val="tx1"/>
                </a:solidFill>
                <a:latin typeface="Arial" panose="020B0604020202020204" pitchFamily="34" charset="0"/>
              </a:defRPr>
            </a:lvl8pPr>
            <a:lvl9pPr marL="3924300" indent="-231775" eaLnBrk="0" fontAlgn="base" hangingPunct="0">
              <a:spcBef>
                <a:spcPct val="0"/>
              </a:spcBef>
              <a:spcAft>
                <a:spcPct val="0"/>
              </a:spcAft>
              <a:defRPr b="1">
                <a:solidFill>
                  <a:schemeClr val="tx1"/>
                </a:solidFill>
                <a:latin typeface="Arial" panose="020B0604020202020204" pitchFamily="34" charset="0"/>
              </a:defRPr>
            </a:lvl9pPr>
          </a:lstStyle>
          <a:p>
            <a:fld id="{4760FFF7-370B-4B63-8DE2-365FFCD0895F}" type="slidenum">
              <a:rPr lang="en-US" altLang="en-US" b="0" smtClean="0"/>
              <a:pPr/>
              <a:t>46</a:t>
            </a:fld>
            <a:endParaRPr lang="en-US" altLang="en-US" b="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1F82CBFD-5D7F-4326-AEFE-818036067497}"/>
              </a:ext>
            </a:extLst>
          </p:cNvPr>
          <p:cNvSpPr>
            <a:spLocks noGrp="1" noRot="1" noChangeAspect="1" noChangeArrowheads="1" noTextEdit="1"/>
          </p:cNvSpPr>
          <p:nvPr>
            <p:ph type="sldImg"/>
          </p:nvPr>
        </p:nvSpPr>
        <p:spPr>
          <a:ln/>
        </p:spPr>
      </p:sp>
      <p:sp>
        <p:nvSpPr>
          <p:cNvPr id="121859" name="Notes Placeholder 2">
            <a:extLst>
              <a:ext uri="{FF2B5EF4-FFF2-40B4-BE49-F238E27FC236}">
                <a16:creationId xmlns:a16="http://schemas.microsoft.com/office/drawing/2014/main" id="{A250D2BD-EDA6-4BE9-BF69-F4D9EEF757A2}"/>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Geography</a:t>
            </a:r>
          </a:p>
        </p:txBody>
      </p:sp>
      <p:sp>
        <p:nvSpPr>
          <p:cNvPr id="121860" name="Slide Number Placeholder 3">
            <a:extLst>
              <a:ext uri="{FF2B5EF4-FFF2-40B4-BE49-F238E27FC236}">
                <a16:creationId xmlns:a16="http://schemas.microsoft.com/office/drawing/2014/main" id="{6DE777D1-FEB1-44C0-86D7-249D0EBB10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55650" indent="-290513">
              <a:spcBef>
                <a:spcPct val="30000"/>
              </a:spcBef>
              <a:defRPr sz="1200">
                <a:solidFill>
                  <a:schemeClr val="tx1"/>
                </a:solidFill>
                <a:latin typeface="Architects Daughter" panose="02000505000000020004" pitchFamily="2" charset="0"/>
              </a:defRPr>
            </a:lvl2pPr>
            <a:lvl3pPr marL="1163638" indent="-231775">
              <a:spcBef>
                <a:spcPct val="30000"/>
              </a:spcBef>
              <a:defRPr sz="1200">
                <a:solidFill>
                  <a:schemeClr val="tx1"/>
                </a:solidFill>
                <a:latin typeface="Architects Daughter" panose="02000505000000020004" pitchFamily="2" charset="0"/>
              </a:defRPr>
            </a:lvl3pPr>
            <a:lvl4pPr marL="1630363" indent="-231775">
              <a:spcBef>
                <a:spcPct val="30000"/>
              </a:spcBef>
              <a:defRPr sz="1200">
                <a:solidFill>
                  <a:schemeClr val="tx1"/>
                </a:solidFill>
                <a:latin typeface="Architects Daughter" panose="02000505000000020004" pitchFamily="2" charset="0"/>
              </a:defRPr>
            </a:lvl4pPr>
            <a:lvl5pPr marL="2095500" indent="-231775">
              <a:spcBef>
                <a:spcPct val="30000"/>
              </a:spcBef>
              <a:defRPr sz="1200">
                <a:solidFill>
                  <a:schemeClr val="tx1"/>
                </a:solidFill>
                <a:latin typeface="Architects Daughter" panose="02000505000000020004" pitchFamily="2" charset="0"/>
              </a:defRPr>
            </a:lvl5pPr>
            <a:lvl6pPr marL="2552700" indent="-231775" eaLnBrk="0" fontAlgn="base" hangingPunct="0">
              <a:spcBef>
                <a:spcPct val="30000"/>
              </a:spcBef>
              <a:spcAft>
                <a:spcPct val="0"/>
              </a:spcAft>
              <a:defRPr sz="1200">
                <a:solidFill>
                  <a:schemeClr val="tx1"/>
                </a:solidFill>
                <a:latin typeface="Architects Daughter" panose="02000505000000020004" pitchFamily="2" charset="0"/>
              </a:defRPr>
            </a:lvl6pPr>
            <a:lvl7pPr marL="3009900" indent="-231775" eaLnBrk="0" fontAlgn="base" hangingPunct="0">
              <a:spcBef>
                <a:spcPct val="30000"/>
              </a:spcBef>
              <a:spcAft>
                <a:spcPct val="0"/>
              </a:spcAft>
              <a:defRPr sz="1200">
                <a:solidFill>
                  <a:schemeClr val="tx1"/>
                </a:solidFill>
                <a:latin typeface="Architects Daughter" panose="02000505000000020004" pitchFamily="2" charset="0"/>
              </a:defRPr>
            </a:lvl7pPr>
            <a:lvl8pPr marL="3467100" indent="-231775" eaLnBrk="0" fontAlgn="base" hangingPunct="0">
              <a:spcBef>
                <a:spcPct val="30000"/>
              </a:spcBef>
              <a:spcAft>
                <a:spcPct val="0"/>
              </a:spcAft>
              <a:defRPr sz="1200">
                <a:solidFill>
                  <a:schemeClr val="tx1"/>
                </a:solidFill>
                <a:latin typeface="Architects Daughter" panose="02000505000000020004" pitchFamily="2" charset="0"/>
              </a:defRPr>
            </a:lvl8pPr>
            <a:lvl9pPr marL="3924300" indent="-231775"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A946D9AB-BED4-41D9-B29C-8E59998AA2BC}" type="slidenum">
              <a:rPr lang="en-US" altLang="en-US" smtClean="0">
                <a:latin typeface="Arial" panose="020B0604020202020204" pitchFamily="34" charset="0"/>
              </a:rPr>
              <a:pPr>
                <a:spcBef>
                  <a:spcPct val="0"/>
                </a:spcBef>
              </a:pPr>
              <a:t>47</a:t>
            </a:fld>
            <a:endParaRPr lang="en-US"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breakout session to read and discuss</a:t>
            </a:r>
          </a:p>
        </p:txBody>
      </p:sp>
      <p:sp>
        <p:nvSpPr>
          <p:cNvPr id="4" name="Slide Number Placeholder 3"/>
          <p:cNvSpPr>
            <a:spLocks noGrp="1"/>
          </p:cNvSpPr>
          <p:nvPr>
            <p:ph type="sldNum" sz="quarter" idx="5"/>
          </p:nvPr>
        </p:nvSpPr>
        <p:spPr/>
        <p:txBody>
          <a:bodyPr/>
          <a:lstStyle/>
          <a:p>
            <a:fld id="{E1EB7A4C-5100-4CE0-9D6A-5D8BE3F51EA3}" type="slidenum">
              <a:rPr lang="en-US" smtClean="0"/>
              <a:t>48</a:t>
            </a:fld>
            <a:endParaRPr lang="en-US"/>
          </a:p>
        </p:txBody>
      </p:sp>
    </p:spTree>
    <p:extLst>
      <p:ext uri="{BB962C8B-B14F-4D97-AF65-F5344CB8AC3E}">
        <p14:creationId xmlns:p14="http://schemas.microsoft.com/office/powerpoint/2010/main" val="20729803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 teachers into a small group. Refer to the Social Studies Strategy manual and conduct this activity. They can be found by looking at the table of contents.</a:t>
            </a:r>
          </a:p>
        </p:txBody>
      </p:sp>
      <p:sp>
        <p:nvSpPr>
          <p:cNvPr id="4" name="Slide Number Placeholder 3"/>
          <p:cNvSpPr>
            <a:spLocks noGrp="1"/>
          </p:cNvSpPr>
          <p:nvPr>
            <p:ph type="sldNum" sz="quarter" idx="5"/>
          </p:nvPr>
        </p:nvSpPr>
        <p:spPr/>
        <p:txBody>
          <a:bodyPr/>
          <a:lstStyle/>
          <a:p>
            <a:fld id="{474090D7-EA30-45C9-860E-96BC584F5939}" type="slidenum">
              <a:rPr lang="en-US" smtClean="0"/>
              <a:t>49</a:t>
            </a:fld>
            <a:endParaRPr lang="en-US"/>
          </a:p>
        </p:txBody>
      </p:sp>
    </p:spTree>
    <p:extLst>
      <p:ext uri="{BB962C8B-B14F-4D97-AF65-F5344CB8AC3E}">
        <p14:creationId xmlns:p14="http://schemas.microsoft.com/office/powerpoint/2010/main" val="1111610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Debrief in chat box.</a:t>
            </a:r>
          </a:p>
        </p:txBody>
      </p:sp>
      <p:sp>
        <p:nvSpPr>
          <p:cNvPr id="4" name="Slide Number Placeholder 3"/>
          <p:cNvSpPr>
            <a:spLocks noGrp="1"/>
          </p:cNvSpPr>
          <p:nvPr>
            <p:ph type="sldNum" sz="quarter" idx="5"/>
          </p:nvPr>
        </p:nvSpPr>
        <p:spPr/>
        <p:txBody>
          <a:bodyPr/>
          <a:lstStyle/>
          <a:p>
            <a:fld id="{474090D7-EA30-45C9-860E-96BC584F5939}" type="slidenum">
              <a:rPr lang="en-US" smtClean="0"/>
              <a:t>50</a:t>
            </a:fld>
            <a:endParaRPr lang="en-US"/>
          </a:p>
        </p:txBody>
      </p:sp>
    </p:spTree>
    <p:extLst>
      <p:ext uri="{BB962C8B-B14F-4D97-AF65-F5344CB8AC3E}">
        <p14:creationId xmlns:p14="http://schemas.microsoft.com/office/powerpoint/2010/main" val="20786290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4303EBB5-E8B7-48A2-87DF-9E5A43CAC8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55650" indent="-290513">
              <a:spcBef>
                <a:spcPct val="30000"/>
              </a:spcBef>
              <a:defRPr sz="1200">
                <a:solidFill>
                  <a:schemeClr val="tx1"/>
                </a:solidFill>
                <a:latin typeface="Architects Daughter" panose="02000505000000020004" pitchFamily="2" charset="0"/>
              </a:defRPr>
            </a:lvl2pPr>
            <a:lvl3pPr marL="1163638" indent="-231775">
              <a:spcBef>
                <a:spcPct val="30000"/>
              </a:spcBef>
              <a:defRPr sz="1200">
                <a:solidFill>
                  <a:schemeClr val="tx1"/>
                </a:solidFill>
                <a:latin typeface="Architects Daughter" panose="02000505000000020004" pitchFamily="2" charset="0"/>
              </a:defRPr>
            </a:lvl3pPr>
            <a:lvl4pPr marL="1630363" indent="-231775">
              <a:spcBef>
                <a:spcPct val="30000"/>
              </a:spcBef>
              <a:defRPr sz="1200">
                <a:solidFill>
                  <a:schemeClr val="tx1"/>
                </a:solidFill>
                <a:latin typeface="Architects Daughter" panose="02000505000000020004" pitchFamily="2" charset="0"/>
              </a:defRPr>
            </a:lvl4pPr>
            <a:lvl5pPr marL="2095500" indent="-231775">
              <a:spcBef>
                <a:spcPct val="30000"/>
              </a:spcBef>
              <a:defRPr sz="1200">
                <a:solidFill>
                  <a:schemeClr val="tx1"/>
                </a:solidFill>
                <a:latin typeface="Architects Daughter" panose="02000505000000020004" pitchFamily="2" charset="0"/>
              </a:defRPr>
            </a:lvl5pPr>
            <a:lvl6pPr marL="2552700" indent="-231775" eaLnBrk="0" fontAlgn="base" hangingPunct="0">
              <a:spcBef>
                <a:spcPct val="30000"/>
              </a:spcBef>
              <a:spcAft>
                <a:spcPct val="0"/>
              </a:spcAft>
              <a:defRPr sz="1200">
                <a:solidFill>
                  <a:schemeClr val="tx1"/>
                </a:solidFill>
                <a:latin typeface="Architects Daughter" panose="02000505000000020004" pitchFamily="2" charset="0"/>
              </a:defRPr>
            </a:lvl6pPr>
            <a:lvl7pPr marL="3009900" indent="-231775" eaLnBrk="0" fontAlgn="base" hangingPunct="0">
              <a:spcBef>
                <a:spcPct val="30000"/>
              </a:spcBef>
              <a:spcAft>
                <a:spcPct val="0"/>
              </a:spcAft>
              <a:defRPr sz="1200">
                <a:solidFill>
                  <a:schemeClr val="tx1"/>
                </a:solidFill>
                <a:latin typeface="Architects Daughter" panose="02000505000000020004" pitchFamily="2" charset="0"/>
              </a:defRPr>
            </a:lvl7pPr>
            <a:lvl8pPr marL="3467100" indent="-231775" eaLnBrk="0" fontAlgn="base" hangingPunct="0">
              <a:spcBef>
                <a:spcPct val="30000"/>
              </a:spcBef>
              <a:spcAft>
                <a:spcPct val="0"/>
              </a:spcAft>
              <a:defRPr sz="1200">
                <a:solidFill>
                  <a:schemeClr val="tx1"/>
                </a:solidFill>
                <a:latin typeface="Architects Daughter" panose="02000505000000020004" pitchFamily="2" charset="0"/>
              </a:defRPr>
            </a:lvl8pPr>
            <a:lvl9pPr marL="3924300" indent="-231775"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FFCA0BC3-362B-4A29-8987-F63803265327}" type="slidenum">
              <a:rPr lang="en-US" altLang="en-US" smtClean="0"/>
              <a:pPr>
                <a:spcBef>
                  <a:spcPct val="0"/>
                </a:spcBef>
              </a:pPr>
              <a:t>51</a:t>
            </a:fld>
            <a:endParaRPr lang="en-US" altLang="en-US"/>
          </a:p>
        </p:txBody>
      </p:sp>
      <p:sp>
        <p:nvSpPr>
          <p:cNvPr id="125955" name="Rectangle 2">
            <a:extLst>
              <a:ext uri="{FF2B5EF4-FFF2-40B4-BE49-F238E27FC236}">
                <a16:creationId xmlns:a16="http://schemas.microsoft.com/office/drawing/2014/main" id="{3A6B3E4D-1153-47D3-A615-D2CB425674B2}"/>
              </a:ext>
            </a:extLst>
          </p:cNvPr>
          <p:cNvSpPr>
            <a:spLocks noGrp="1" noRot="1" noChangeAspect="1" noChangeArrowheads="1" noTextEdit="1"/>
          </p:cNvSpPr>
          <p:nvPr>
            <p:ph type="sldImg"/>
            <p:custDataLst>
              <p:tags r:id="rId1"/>
            </p:custDataLst>
          </p:nvPr>
        </p:nvSpPr>
        <p:spPr>
          <a:ln/>
        </p:spPr>
      </p:sp>
      <p:sp>
        <p:nvSpPr>
          <p:cNvPr id="125956" name="Rectangle 3">
            <a:extLst>
              <a:ext uri="{FF2B5EF4-FFF2-40B4-BE49-F238E27FC236}">
                <a16:creationId xmlns:a16="http://schemas.microsoft.com/office/drawing/2014/main" id="{DA83BF74-9474-496A-BC8A-3CAE04A835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sz="800" dirty="0">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reference, this is what we used in our model in our Interactive Student Notebook. </a:t>
            </a:r>
          </a:p>
        </p:txBody>
      </p:sp>
      <p:sp>
        <p:nvSpPr>
          <p:cNvPr id="4" name="Slide Number Placeholder 3"/>
          <p:cNvSpPr>
            <a:spLocks noGrp="1"/>
          </p:cNvSpPr>
          <p:nvPr>
            <p:ph type="sldNum" sz="quarter" idx="5"/>
          </p:nvPr>
        </p:nvSpPr>
        <p:spPr/>
        <p:txBody>
          <a:bodyPr/>
          <a:lstStyle/>
          <a:p>
            <a:fld id="{F7EFED98-B859-40E5-AD27-BEF9A53B2399}" type="slidenum">
              <a:rPr lang="en-US" smtClean="0"/>
              <a:t>52</a:t>
            </a:fld>
            <a:endParaRPr lang="en-US"/>
          </a:p>
        </p:txBody>
      </p:sp>
    </p:spTree>
    <p:extLst>
      <p:ext uri="{BB962C8B-B14F-4D97-AF65-F5344CB8AC3E}">
        <p14:creationId xmlns:p14="http://schemas.microsoft.com/office/powerpoint/2010/main" val="26423911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as we look at the note making portion of the Interactive Student Notebook, we are going to look at Active Notes -  Notes that are designed to reinforce Social Studies Skills. </a:t>
            </a:r>
          </a:p>
        </p:txBody>
      </p:sp>
      <p:sp>
        <p:nvSpPr>
          <p:cNvPr id="4" name="Slide Number Placeholder 3"/>
          <p:cNvSpPr>
            <a:spLocks noGrp="1"/>
          </p:cNvSpPr>
          <p:nvPr>
            <p:ph type="sldNum" sz="quarter" idx="5"/>
          </p:nvPr>
        </p:nvSpPr>
        <p:spPr/>
        <p:txBody>
          <a:bodyPr/>
          <a:lstStyle/>
          <a:p>
            <a:fld id="{635A52A9-B7B4-462F-AB5A-B0529042ED7D}" type="slidenum">
              <a:rPr lang="en-US" smtClean="0"/>
              <a:t>53</a:t>
            </a:fld>
            <a:endParaRPr lang="en-US"/>
          </a:p>
        </p:txBody>
      </p:sp>
    </p:spTree>
    <p:extLst>
      <p:ext uri="{BB962C8B-B14F-4D97-AF65-F5344CB8AC3E}">
        <p14:creationId xmlns:p14="http://schemas.microsoft.com/office/powerpoint/2010/main" val="239397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Introduce yourself</a:t>
            </a: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815304" indent="-312945">
              <a:defRPr>
                <a:solidFill>
                  <a:schemeClr val="tx1"/>
                </a:solidFill>
                <a:latin typeface="Arial" panose="020B0604020202020204" pitchFamily="34" charset="0"/>
              </a:defRPr>
            </a:lvl2pPr>
            <a:lvl3pPr marL="1253428" indent="-250357">
              <a:defRPr>
                <a:solidFill>
                  <a:schemeClr val="tx1"/>
                </a:solidFill>
                <a:latin typeface="Arial" panose="020B0604020202020204" pitchFamily="34" charset="0"/>
              </a:defRPr>
            </a:lvl3pPr>
            <a:lvl4pPr marL="1755786" indent="-250357">
              <a:defRPr>
                <a:solidFill>
                  <a:schemeClr val="tx1"/>
                </a:solidFill>
                <a:latin typeface="Arial" panose="020B0604020202020204" pitchFamily="34" charset="0"/>
              </a:defRPr>
            </a:lvl4pPr>
            <a:lvl5pPr marL="2258147" indent="-250357">
              <a:defRPr>
                <a:solidFill>
                  <a:schemeClr val="tx1"/>
                </a:solidFill>
                <a:latin typeface="Arial" panose="020B0604020202020204" pitchFamily="34" charset="0"/>
              </a:defRPr>
            </a:lvl5pPr>
            <a:lvl6pPr marL="2732505" indent="-250357" eaLnBrk="0" fontAlgn="base" hangingPunct="0">
              <a:spcBef>
                <a:spcPct val="0"/>
              </a:spcBef>
              <a:spcAft>
                <a:spcPct val="0"/>
              </a:spcAft>
              <a:defRPr>
                <a:solidFill>
                  <a:schemeClr val="tx1"/>
                </a:solidFill>
                <a:latin typeface="Arial" panose="020B0604020202020204" pitchFamily="34" charset="0"/>
              </a:defRPr>
            </a:lvl6pPr>
            <a:lvl7pPr marL="3206863" indent="-250357" eaLnBrk="0" fontAlgn="base" hangingPunct="0">
              <a:spcBef>
                <a:spcPct val="0"/>
              </a:spcBef>
              <a:spcAft>
                <a:spcPct val="0"/>
              </a:spcAft>
              <a:defRPr>
                <a:solidFill>
                  <a:schemeClr val="tx1"/>
                </a:solidFill>
                <a:latin typeface="Arial" panose="020B0604020202020204" pitchFamily="34" charset="0"/>
              </a:defRPr>
            </a:lvl7pPr>
            <a:lvl8pPr marL="3681223" indent="-250357" eaLnBrk="0" fontAlgn="base" hangingPunct="0">
              <a:spcBef>
                <a:spcPct val="0"/>
              </a:spcBef>
              <a:spcAft>
                <a:spcPct val="0"/>
              </a:spcAft>
              <a:defRPr>
                <a:solidFill>
                  <a:schemeClr val="tx1"/>
                </a:solidFill>
                <a:latin typeface="Arial" panose="020B0604020202020204" pitchFamily="34" charset="0"/>
              </a:defRPr>
            </a:lvl8pPr>
            <a:lvl9pPr marL="4155582" indent="-250357" eaLnBrk="0" fontAlgn="base" hangingPunct="0">
              <a:spcBef>
                <a:spcPct val="0"/>
              </a:spcBef>
              <a:spcAft>
                <a:spcPct val="0"/>
              </a:spcAft>
              <a:defRPr>
                <a:solidFill>
                  <a:schemeClr val="tx1"/>
                </a:solidFill>
                <a:latin typeface="Arial" panose="020B0604020202020204" pitchFamily="34" charset="0"/>
              </a:defRPr>
            </a:lvl9pPr>
          </a:lstStyle>
          <a:p>
            <a:fld id="{800C877C-5733-45C9-9B56-D0F4968C073F}" type="slidenum">
              <a:rPr lang="en-US" altLang="en-US" smtClean="0">
                <a:latin typeface="Calibri" panose="020F0502020204030204" pitchFamily="34" charset="0"/>
              </a:rPr>
              <a:pPr/>
              <a:t>5</a:t>
            </a:fld>
            <a:endParaRPr lang="en-US" altLang="en-US">
              <a:latin typeface="Calibri" panose="020F0502020204030204" pitchFamily="34" charset="0"/>
            </a:endParaRPr>
          </a:p>
        </p:txBody>
      </p:sp>
    </p:spTree>
    <p:extLst>
      <p:ext uri="{BB962C8B-B14F-4D97-AF65-F5344CB8AC3E}">
        <p14:creationId xmlns:p14="http://schemas.microsoft.com/office/powerpoint/2010/main" val="35710586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Processing Standards. </a:t>
            </a:r>
          </a:p>
        </p:txBody>
      </p:sp>
      <p:sp>
        <p:nvSpPr>
          <p:cNvPr id="4" name="Slide Number Placeholder 3"/>
          <p:cNvSpPr>
            <a:spLocks noGrp="1"/>
          </p:cNvSpPr>
          <p:nvPr>
            <p:ph type="sldNum" sz="quarter" idx="5"/>
          </p:nvPr>
        </p:nvSpPr>
        <p:spPr/>
        <p:txBody>
          <a:bodyPr/>
          <a:lstStyle/>
          <a:p>
            <a:fld id="{85D441D9-B16F-4624-AA80-338EF336A042}" type="slidenum">
              <a:rPr lang="en-US" smtClean="0"/>
              <a:t>54</a:t>
            </a:fld>
            <a:endParaRPr lang="en-US"/>
          </a:p>
        </p:txBody>
      </p:sp>
    </p:spTree>
    <p:extLst>
      <p:ext uri="{BB962C8B-B14F-4D97-AF65-F5344CB8AC3E}">
        <p14:creationId xmlns:p14="http://schemas.microsoft.com/office/powerpoint/2010/main" val="26122290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to teachers and remind them that this is more than 60% of what is tested on STAAR</a:t>
            </a:r>
          </a:p>
        </p:txBody>
      </p:sp>
      <p:sp>
        <p:nvSpPr>
          <p:cNvPr id="4" name="Slide Number Placeholder 3"/>
          <p:cNvSpPr>
            <a:spLocks noGrp="1"/>
          </p:cNvSpPr>
          <p:nvPr>
            <p:ph type="sldNum" sz="quarter" idx="5"/>
          </p:nvPr>
        </p:nvSpPr>
        <p:spPr/>
        <p:txBody>
          <a:bodyPr/>
          <a:lstStyle/>
          <a:p>
            <a:fld id="{85D441D9-B16F-4624-AA80-338EF336A042}" type="slidenum">
              <a:rPr lang="en-US" smtClean="0"/>
              <a:t>55</a:t>
            </a:fld>
            <a:endParaRPr lang="en-US"/>
          </a:p>
        </p:txBody>
      </p:sp>
    </p:spTree>
    <p:extLst>
      <p:ext uri="{BB962C8B-B14F-4D97-AF65-F5344CB8AC3E}">
        <p14:creationId xmlns:p14="http://schemas.microsoft.com/office/powerpoint/2010/main" val="21200457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we are going to look at the Social Studies Skills and see how they provide the framework for our notes in the Interactive Student Notebook. Take them to the </a:t>
            </a:r>
            <a:r>
              <a:rPr lang="en-US" dirty="0" err="1"/>
              <a:t>Jamboard</a:t>
            </a:r>
            <a:r>
              <a:rPr lang="en-US" dirty="0"/>
              <a:t> and let them work in their breakout room to sort the “cards” into skills, when they are done, share how the skills are connected with the next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slide is for you to model how to move the images and add a sticky note onto the </a:t>
            </a:r>
            <a:r>
              <a:rPr lang="en-US" dirty="0" err="1"/>
              <a:t>Jamboard</a:t>
            </a:r>
            <a:r>
              <a:rPr lang="en-US" dirty="0"/>
              <a:t>.  </a:t>
            </a:r>
          </a:p>
          <a:p>
            <a:endParaRPr lang="en-US" dirty="0"/>
          </a:p>
        </p:txBody>
      </p:sp>
      <p:sp>
        <p:nvSpPr>
          <p:cNvPr id="4" name="Slide Number Placeholder 3"/>
          <p:cNvSpPr>
            <a:spLocks noGrp="1"/>
          </p:cNvSpPr>
          <p:nvPr>
            <p:ph type="sldNum" sz="quarter" idx="5"/>
          </p:nvPr>
        </p:nvSpPr>
        <p:spPr/>
        <p:txBody>
          <a:bodyPr/>
          <a:lstStyle/>
          <a:p>
            <a:fld id="{85D441D9-B16F-4624-AA80-338EF336A042}" type="slidenum">
              <a:rPr lang="en-US" smtClean="0"/>
              <a:t>56</a:t>
            </a:fld>
            <a:endParaRPr lang="en-US"/>
          </a:p>
        </p:txBody>
      </p:sp>
    </p:spTree>
    <p:extLst>
      <p:ext uri="{BB962C8B-B14F-4D97-AF65-F5344CB8AC3E}">
        <p14:creationId xmlns:p14="http://schemas.microsoft.com/office/powerpoint/2010/main" val="28669616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breakout session to complete </a:t>
            </a:r>
            <a:r>
              <a:rPr lang="en-US" dirty="0" err="1"/>
              <a:t>Jamboard</a:t>
            </a:r>
            <a:r>
              <a:rPr lang="en-US" dirty="0"/>
              <a:t> activity – the link is on the website and also here:</a:t>
            </a:r>
          </a:p>
          <a:p>
            <a:endParaRPr lang="en-US" dirty="0"/>
          </a:p>
          <a:p>
            <a:r>
              <a:rPr lang="en-US" dirty="0"/>
              <a:t>https://jamboard.google.com/d/1rWg2UUJ_9v3mE2Y9vKD5vdHCRnhcZnJUi79dfFl2bTw/viewer</a:t>
            </a:r>
          </a:p>
          <a:p>
            <a:endParaRPr lang="en-US" dirty="0"/>
          </a:p>
          <a:p>
            <a:r>
              <a:rPr lang="en-US" dirty="0"/>
              <a:t>Give them 5-7 minutes to complete this activity. </a:t>
            </a:r>
          </a:p>
        </p:txBody>
      </p:sp>
      <p:sp>
        <p:nvSpPr>
          <p:cNvPr id="4" name="Slide Number Placeholder 3"/>
          <p:cNvSpPr>
            <a:spLocks noGrp="1"/>
          </p:cNvSpPr>
          <p:nvPr>
            <p:ph type="sldNum" sz="quarter" idx="5"/>
          </p:nvPr>
        </p:nvSpPr>
        <p:spPr/>
        <p:txBody>
          <a:bodyPr/>
          <a:lstStyle/>
          <a:p>
            <a:fld id="{E1EB7A4C-5100-4CE0-9D6A-5D8BE3F51EA3}" type="slidenum">
              <a:rPr lang="en-US" smtClean="0"/>
              <a:t>57</a:t>
            </a:fld>
            <a:endParaRPr lang="en-US"/>
          </a:p>
        </p:txBody>
      </p:sp>
    </p:spTree>
    <p:extLst>
      <p:ext uri="{BB962C8B-B14F-4D97-AF65-F5344CB8AC3E}">
        <p14:creationId xmlns:p14="http://schemas.microsoft.com/office/powerpoint/2010/main" val="15219087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Social Studies Skills.</a:t>
            </a:r>
          </a:p>
          <a:p>
            <a:endParaRPr lang="en-US" dirty="0"/>
          </a:p>
          <a:p>
            <a:r>
              <a:rPr lang="en-US" dirty="0"/>
              <a:t>The first set of skills naturally fit with Social Studies – sequencing skills</a:t>
            </a:r>
          </a:p>
        </p:txBody>
      </p:sp>
      <p:sp>
        <p:nvSpPr>
          <p:cNvPr id="4" name="Slide Number Placeholder 3"/>
          <p:cNvSpPr>
            <a:spLocks noGrp="1"/>
          </p:cNvSpPr>
          <p:nvPr>
            <p:ph type="sldNum" sz="quarter" idx="5"/>
          </p:nvPr>
        </p:nvSpPr>
        <p:spPr/>
        <p:txBody>
          <a:bodyPr/>
          <a:lstStyle/>
          <a:p>
            <a:fld id="{F0FFDF5F-1B5E-4B09-B7F9-418E9680B1DF}" type="slidenum">
              <a:rPr lang="en-US" smtClean="0"/>
              <a:t>58</a:t>
            </a:fld>
            <a:endParaRPr lang="en-US"/>
          </a:p>
        </p:txBody>
      </p:sp>
    </p:spTree>
    <p:extLst>
      <p:ext uri="{BB962C8B-B14F-4D97-AF65-F5344CB8AC3E}">
        <p14:creationId xmlns:p14="http://schemas.microsoft.com/office/powerpoint/2010/main" val="42564943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3E62F959-6346-4B6F-8AC9-64791AC70D9D}" type="slidenum">
              <a:rPr lang="en-US" smtClean="0"/>
              <a:t>59</a:t>
            </a:fld>
            <a:endParaRPr lang="en-US"/>
          </a:p>
        </p:txBody>
      </p:sp>
    </p:spTree>
    <p:extLst>
      <p:ext uri="{BB962C8B-B14F-4D97-AF65-F5344CB8AC3E}">
        <p14:creationId xmlns:p14="http://schemas.microsoft.com/office/powerpoint/2010/main" val="39344445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3E62F959-6346-4B6F-8AC9-64791AC70D9D}" type="slidenum">
              <a:rPr lang="en-US" smtClean="0"/>
              <a:t>60</a:t>
            </a:fld>
            <a:endParaRPr lang="en-US"/>
          </a:p>
        </p:txBody>
      </p:sp>
    </p:spTree>
    <p:extLst>
      <p:ext uri="{BB962C8B-B14F-4D97-AF65-F5344CB8AC3E}">
        <p14:creationId xmlns:p14="http://schemas.microsoft.com/office/powerpoint/2010/main" val="38787231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standard inferred by the STAAR test – it includes historical influences on the Constitution.</a:t>
            </a:r>
          </a:p>
        </p:txBody>
      </p:sp>
      <p:sp>
        <p:nvSpPr>
          <p:cNvPr id="4" name="Slide Number Placeholder 3"/>
          <p:cNvSpPr>
            <a:spLocks noGrp="1"/>
          </p:cNvSpPr>
          <p:nvPr>
            <p:ph type="sldNum" sz="quarter" idx="5"/>
          </p:nvPr>
        </p:nvSpPr>
        <p:spPr/>
        <p:txBody>
          <a:bodyPr/>
          <a:lstStyle/>
          <a:p>
            <a:fld id="{F0FFDF5F-1B5E-4B09-B7F9-418E9680B1DF}" type="slidenum">
              <a:rPr lang="en-US" smtClean="0"/>
              <a:t>61</a:t>
            </a:fld>
            <a:endParaRPr lang="en-US"/>
          </a:p>
        </p:txBody>
      </p:sp>
    </p:spTree>
    <p:extLst>
      <p:ext uri="{BB962C8B-B14F-4D97-AF65-F5344CB8AC3E}">
        <p14:creationId xmlns:p14="http://schemas.microsoft.com/office/powerpoint/2010/main" val="37825681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set of skills has to do with categorization. </a:t>
            </a:r>
          </a:p>
        </p:txBody>
      </p:sp>
      <p:sp>
        <p:nvSpPr>
          <p:cNvPr id="4" name="Slide Number Placeholder 3"/>
          <p:cNvSpPr>
            <a:spLocks noGrp="1"/>
          </p:cNvSpPr>
          <p:nvPr>
            <p:ph type="sldNum" sz="quarter" idx="5"/>
          </p:nvPr>
        </p:nvSpPr>
        <p:spPr/>
        <p:txBody>
          <a:bodyPr/>
          <a:lstStyle/>
          <a:p>
            <a:fld id="{F0FFDF5F-1B5E-4B09-B7F9-418E9680B1DF}" type="slidenum">
              <a:rPr lang="en-US" smtClean="0"/>
              <a:t>62</a:t>
            </a:fld>
            <a:endParaRPr lang="en-US"/>
          </a:p>
        </p:txBody>
      </p:sp>
    </p:spTree>
    <p:extLst>
      <p:ext uri="{BB962C8B-B14F-4D97-AF65-F5344CB8AC3E}">
        <p14:creationId xmlns:p14="http://schemas.microsoft.com/office/powerpoint/2010/main" val="28004383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Categorization helps our students organize information</a:t>
            </a:r>
          </a:p>
        </p:txBody>
      </p:sp>
      <p:sp>
        <p:nvSpPr>
          <p:cNvPr id="4" name="Slide Number Placeholder 3"/>
          <p:cNvSpPr>
            <a:spLocks noGrp="1"/>
          </p:cNvSpPr>
          <p:nvPr>
            <p:ph type="sldNum" sz="quarter" idx="10"/>
          </p:nvPr>
        </p:nvSpPr>
        <p:spPr/>
        <p:txBody>
          <a:bodyPr/>
          <a:lstStyle/>
          <a:p>
            <a:fld id="{3E62F959-6346-4B6F-8AC9-64791AC70D9D}" type="slidenum">
              <a:rPr lang="en-US" smtClean="0"/>
              <a:t>63</a:t>
            </a:fld>
            <a:endParaRPr lang="en-US"/>
          </a:p>
        </p:txBody>
      </p:sp>
    </p:spTree>
    <p:extLst>
      <p:ext uri="{BB962C8B-B14F-4D97-AF65-F5344CB8AC3E}">
        <p14:creationId xmlns:p14="http://schemas.microsoft.com/office/powerpoint/2010/main" val="2373668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306A2AF2-E8D5-7F8B-4F9E-29D3D5711560}"/>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266C824C-DFED-9E82-5B4B-2C9E485B9B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364" name="Slide Number Placeholder 3">
            <a:extLst>
              <a:ext uri="{FF2B5EF4-FFF2-40B4-BE49-F238E27FC236}">
                <a16:creationId xmlns:a16="http://schemas.microsoft.com/office/drawing/2014/main" id="{23D0DDD9-2F30-0005-82B8-323CB51289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6AA561E-E53F-4330-A310-1A206E34D2AA}" type="slidenum">
              <a:rPr lang="en-US" altLang="en-US" smtClean="0"/>
              <a:pPr/>
              <a:t>6</a:t>
            </a:fld>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Comparing and contrasting of categories</a:t>
            </a:r>
          </a:p>
        </p:txBody>
      </p:sp>
      <p:sp>
        <p:nvSpPr>
          <p:cNvPr id="4" name="Slide Number Placeholder 3"/>
          <p:cNvSpPr>
            <a:spLocks noGrp="1"/>
          </p:cNvSpPr>
          <p:nvPr>
            <p:ph type="sldNum" sz="quarter" idx="10"/>
          </p:nvPr>
        </p:nvSpPr>
        <p:spPr/>
        <p:txBody>
          <a:bodyPr/>
          <a:lstStyle/>
          <a:p>
            <a:fld id="{3E62F959-6346-4B6F-8AC9-64791AC70D9D}" type="slidenum">
              <a:rPr lang="en-US" smtClean="0"/>
              <a:t>64</a:t>
            </a:fld>
            <a:endParaRPr lang="en-US"/>
          </a:p>
        </p:txBody>
      </p:sp>
    </p:spTree>
    <p:extLst>
      <p:ext uri="{BB962C8B-B14F-4D97-AF65-F5344CB8AC3E}">
        <p14:creationId xmlns:p14="http://schemas.microsoft.com/office/powerpoint/2010/main" val="26538173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Debrief – have them type in chat box</a:t>
            </a:r>
          </a:p>
        </p:txBody>
      </p:sp>
      <p:sp>
        <p:nvSpPr>
          <p:cNvPr id="4" name="Slide Number Placeholder 3"/>
          <p:cNvSpPr>
            <a:spLocks noGrp="1"/>
          </p:cNvSpPr>
          <p:nvPr>
            <p:ph type="sldNum" sz="quarter" idx="5"/>
          </p:nvPr>
        </p:nvSpPr>
        <p:spPr/>
        <p:txBody>
          <a:bodyPr/>
          <a:lstStyle/>
          <a:p>
            <a:fld id="{635A52A9-B7B4-462F-AB5A-B0529042ED7D}" type="slidenum">
              <a:rPr lang="en-US" smtClean="0"/>
              <a:t>65</a:t>
            </a:fld>
            <a:endParaRPr lang="en-US"/>
          </a:p>
        </p:txBody>
      </p:sp>
    </p:spTree>
    <p:extLst>
      <p:ext uri="{BB962C8B-B14F-4D97-AF65-F5344CB8AC3E}">
        <p14:creationId xmlns:p14="http://schemas.microsoft.com/office/powerpoint/2010/main" val="3015856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set of skills are usually associated with reading historical text. </a:t>
            </a:r>
          </a:p>
        </p:txBody>
      </p:sp>
      <p:sp>
        <p:nvSpPr>
          <p:cNvPr id="4" name="Slide Number Placeholder 3"/>
          <p:cNvSpPr>
            <a:spLocks noGrp="1"/>
          </p:cNvSpPr>
          <p:nvPr>
            <p:ph type="sldNum" sz="quarter" idx="5"/>
          </p:nvPr>
        </p:nvSpPr>
        <p:spPr/>
        <p:txBody>
          <a:bodyPr/>
          <a:lstStyle/>
          <a:p>
            <a:fld id="{F0FFDF5F-1B5E-4B09-B7F9-418E9680B1DF}" type="slidenum">
              <a:rPr lang="en-US" smtClean="0"/>
              <a:t>66</a:t>
            </a:fld>
            <a:endParaRPr lang="en-US"/>
          </a:p>
        </p:txBody>
      </p:sp>
    </p:spTree>
    <p:extLst>
      <p:ext uri="{BB962C8B-B14F-4D97-AF65-F5344CB8AC3E}">
        <p14:creationId xmlns:p14="http://schemas.microsoft.com/office/powerpoint/2010/main" val="14911735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62F959-6346-4B6F-8AC9-64791AC70D9D}" type="slidenum">
              <a:rPr lang="en-US" smtClean="0"/>
              <a:t>67</a:t>
            </a:fld>
            <a:endParaRPr lang="en-US"/>
          </a:p>
        </p:txBody>
      </p:sp>
    </p:spTree>
    <p:extLst>
      <p:ext uri="{BB962C8B-B14F-4D97-AF65-F5344CB8AC3E}">
        <p14:creationId xmlns:p14="http://schemas.microsoft.com/office/powerpoint/2010/main" val="16281170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62F959-6346-4B6F-8AC9-64791AC70D9D}" type="slidenum">
              <a:rPr lang="en-US" smtClean="0"/>
              <a:t>68</a:t>
            </a:fld>
            <a:endParaRPr lang="en-US"/>
          </a:p>
        </p:txBody>
      </p:sp>
    </p:spTree>
    <p:extLst>
      <p:ext uri="{BB962C8B-B14F-4D97-AF65-F5344CB8AC3E}">
        <p14:creationId xmlns:p14="http://schemas.microsoft.com/office/powerpoint/2010/main" val="30252687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Use of evidence skills are the most difficult for students. They require students to draw inferences from history by: • identifying relationships among the parts • detecting inconsistencies • weighing conflicting facts and statements </a:t>
            </a:r>
          </a:p>
          <a:p>
            <a:r>
              <a:rPr lang="en-US" dirty="0">
                <a:solidFill>
                  <a:srgbClr val="FF0000"/>
                </a:solidFill>
              </a:rPr>
              <a:t>generalize from data by: • applying previously learned concepts and generalizations to the data or situation • checking reasoning against basic principles of logic and looking for inconsistencies, limitations of data, and irrelevancies • creating a broad statement which encompasses findings </a:t>
            </a:r>
          </a:p>
        </p:txBody>
      </p:sp>
      <p:sp>
        <p:nvSpPr>
          <p:cNvPr id="4" name="Slide Number Placeholder 3"/>
          <p:cNvSpPr>
            <a:spLocks noGrp="1"/>
          </p:cNvSpPr>
          <p:nvPr>
            <p:ph type="sldNum" sz="quarter" idx="5"/>
          </p:nvPr>
        </p:nvSpPr>
        <p:spPr/>
        <p:txBody>
          <a:bodyPr/>
          <a:lstStyle/>
          <a:p>
            <a:fld id="{F0FFDF5F-1B5E-4B09-B7F9-418E9680B1DF}" type="slidenum">
              <a:rPr lang="en-US" smtClean="0"/>
              <a:t>69</a:t>
            </a:fld>
            <a:endParaRPr lang="en-US"/>
          </a:p>
        </p:txBody>
      </p:sp>
    </p:spTree>
    <p:extLst>
      <p:ext uri="{BB962C8B-B14F-4D97-AF65-F5344CB8AC3E}">
        <p14:creationId xmlns:p14="http://schemas.microsoft.com/office/powerpoint/2010/main" val="12590652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62F959-6346-4B6F-8AC9-64791AC70D9D}" type="slidenum">
              <a:rPr lang="en-US" smtClean="0"/>
              <a:t>70</a:t>
            </a:fld>
            <a:endParaRPr lang="en-US"/>
          </a:p>
        </p:txBody>
      </p:sp>
    </p:spTree>
    <p:extLst>
      <p:ext uri="{BB962C8B-B14F-4D97-AF65-F5344CB8AC3E}">
        <p14:creationId xmlns:p14="http://schemas.microsoft.com/office/powerpoint/2010/main" val="42415240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62F959-6346-4B6F-8AC9-64791AC70D9D}" type="slidenum">
              <a:rPr lang="en-US" smtClean="0"/>
              <a:t>71</a:t>
            </a:fld>
            <a:endParaRPr lang="en-US"/>
          </a:p>
        </p:txBody>
      </p:sp>
    </p:spTree>
    <p:extLst>
      <p:ext uri="{BB962C8B-B14F-4D97-AF65-F5344CB8AC3E}">
        <p14:creationId xmlns:p14="http://schemas.microsoft.com/office/powerpoint/2010/main" val="10795159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8EE435F6-448A-4DF2-9D09-915EE49611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70845" indent="-296478">
              <a:spcBef>
                <a:spcPct val="30000"/>
              </a:spcBef>
              <a:defRPr sz="1200">
                <a:solidFill>
                  <a:schemeClr val="tx1"/>
                </a:solidFill>
                <a:latin typeface="Architects Daughter" panose="02000505000000020004" pitchFamily="2" charset="0"/>
              </a:defRPr>
            </a:lvl2pPr>
            <a:lvl3pPr marL="1185915" indent="-237183">
              <a:spcBef>
                <a:spcPct val="30000"/>
              </a:spcBef>
              <a:defRPr sz="1200">
                <a:solidFill>
                  <a:schemeClr val="tx1"/>
                </a:solidFill>
                <a:latin typeface="Architects Daughter" panose="02000505000000020004" pitchFamily="2" charset="0"/>
              </a:defRPr>
            </a:lvl3pPr>
            <a:lvl4pPr marL="1660281" indent="-237183">
              <a:spcBef>
                <a:spcPct val="30000"/>
              </a:spcBef>
              <a:defRPr sz="1200">
                <a:solidFill>
                  <a:schemeClr val="tx1"/>
                </a:solidFill>
                <a:latin typeface="Architects Daughter" panose="02000505000000020004" pitchFamily="2" charset="0"/>
              </a:defRPr>
            </a:lvl4pPr>
            <a:lvl5pPr marL="2134647" indent="-237183">
              <a:spcBef>
                <a:spcPct val="30000"/>
              </a:spcBef>
              <a:defRPr sz="1200">
                <a:solidFill>
                  <a:schemeClr val="tx1"/>
                </a:solidFill>
                <a:latin typeface="Architects Daughter" panose="02000505000000020004" pitchFamily="2" charset="0"/>
              </a:defRPr>
            </a:lvl5pPr>
            <a:lvl6pPr marL="2609012" indent="-237183" eaLnBrk="0" fontAlgn="base" hangingPunct="0">
              <a:spcBef>
                <a:spcPct val="30000"/>
              </a:spcBef>
              <a:spcAft>
                <a:spcPct val="0"/>
              </a:spcAft>
              <a:defRPr sz="1200">
                <a:solidFill>
                  <a:schemeClr val="tx1"/>
                </a:solidFill>
                <a:latin typeface="Architects Daughter" panose="02000505000000020004" pitchFamily="2" charset="0"/>
              </a:defRPr>
            </a:lvl6pPr>
            <a:lvl7pPr marL="3083378" indent="-237183" eaLnBrk="0" fontAlgn="base" hangingPunct="0">
              <a:spcBef>
                <a:spcPct val="30000"/>
              </a:spcBef>
              <a:spcAft>
                <a:spcPct val="0"/>
              </a:spcAft>
              <a:defRPr sz="1200">
                <a:solidFill>
                  <a:schemeClr val="tx1"/>
                </a:solidFill>
                <a:latin typeface="Architects Daughter" panose="02000505000000020004" pitchFamily="2" charset="0"/>
              </a:defRPr>
            </a:lvl7pPr>
            <a:lvl8pPr marL="3557745" indent="-237183" eaLnBrk="0" fontAlgn="base" hangingPunct="0">
              <a:spcBef>
                <a:spcPct val="30000"/>
              </a:spcBef>
              <a:spcAft>
                <a:spcPct val="0"/>
              </a:spcAft>
              <a:defRPr sz="1200">
                <a:solidFill>
                  <a:schemeClr val="tx1"/>
                </a:solidFill>
                <a:latin typeface="Architects Daughter" panose="02000505000000020004" pitchFamily="2" charset="0"/>
              </a:defRPr>
            </a:lvl8pPr>
            <a:lvl9pPr marL="4032111" indent="-237183"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E7076718-BA5D-4244-A029-64C54404847C}" type="slidenum">
              <a:rPr lang="en-US" altLang="en-US" smtClean="0"/>
              <a:pPr>
                <a:spcBef>
                  <a:spcPct val="0"/>
                </a:spcBef>
              </a:pPr>
              <a:t>73</a:t>
            </a:fld>
            <a:endParaRPr lang="en-US" altLang="en-US"/>
          </a:p>
        </p:txBody>
      </p:sp>
      <p:sp>
        <p:nvSpPr>
          <p:cNvPr id="134147" name="Rectangle 1">
            <a:extLst>
              <a:ext uri="{FF2B5EF4-FFF2-40B4-BE49-F238E27FC236}">
                <a16:creationId xmlns:a16="http://schemas.microsoft.com/office/drawing/2014/main" id="{5ACDCA6C-5896-4335-BF13-408008DA8EA2}"/>
              </a:ext>
            </a:extLst>
          </p:cNvPr>
          <p:cNvSpPr>
            <a:spLocks noGrp="1" noRot="1" noChangeAspect="1" noChangeArrowheads="1" noTextEdit="1"/>
          </p:cNvSpPr>
          <p:nvPr>
            <p:ph type="sldImg"/>
          </p:nvPr>
        </p:nvSpPr>
        <p:spPr>
          <a:solidFill>
            <a:srgbClr val="FFFFFF"/>
          </a:solidFill>
          <a:ln/>
        </p:spPr>
      </p:sp>
      <p:sp>
        <p:nvSpPr>
          <p:cNvPr id="134148" name="Text Box 2">
            <a:extLst>
              <a:ext uri="{FF2B5EF4-FFF2-40B4-BE49-F238E27FC236}">
                <a16:creationId xmlns:a16="http://schemas.microsoft.com/office/drawing/2014/main" id="{1093B67F-A6AA-4E08-98E2-F372525BBB41}"/>
              </a:ext>
            </a:extLst>
          </p:cNvPr>
          <p:cNvSpPr>
            <a:spLocks noGrp="1" noChangeArrowheads="1"/>
          </p:cNvSpPr>
          <p:nvPr>
            <p:ph type="body" idx="1"/>
          </p:nvPr>
        </p:nvSpPr>
        <p:spPr>
          <a:xfrm>
            <a:off x="715970" y="4532233"/>
            <a:ext cx="5727756" cy="429119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701"/>
              </a:spcBef>
              <a:tabLst>
                <a:tab pos="0" algn="l"/>
                <a:tab pos="948732" algn="l"/>
                <a:tab pos="1897464" algn="l"/>
                <a:tab pos="2846196" algn="l"/>
                <a:tab pos="3794927" algn="l"/>
                <a:tab pos="4743659" algn="l"/>
                <a:tab pos="5692392" algn="l"/>
                <a:tab pos="6641123" algn="l"/>
                <a:tab pos="7589855" algn="l"/>
                <a:tab pos="8538587" algn="l"/>
                <a:tab pos="9487319" algn="l"/>
                <a:tab pos="10436051" algn="l"/>
              </a:tabLst>
            </a:pPr>
            <a:r>
              <a:rPr lang="en-US" altLang="en-US" sz="1800" dirty="0">
                <a:latin typeface="Papyrus" panose="03070502060502030205" pitchFamily="66" charset="0"/>
                <a:ea typeface="Arial Unicode MS" panose="020B0604020202020204" pitchFamily="34" charset="-128"/>
                <a:cs typeface="Arial Unicode MS" panose="020B0604020202020204" pitchFamily="34" charset="-128"/>
              </a:rPr>
              <a:t>Type in chat box. </a:t>
            </a:r>
          </a:p>
        </p:txBody>
      </p:sp>
      <p:sp>
        <p:nvSpPr>
          <p:cNvPr id="134149" name="Text Box 3">
            <a:extLst>
              <a:ext uri="{FF2B5EF4-FFF2-40B4-BE49-F238E27FC236}">
                <a16:creationId xmlns:a16="http://schemas.microsoft.com/office/drawing/2014/main" id="{C4FCF0C0-AF85-4186-BA23-E3017801B434}"/>
              </a:ext>
            </a:extLst>
          </p:cNvPr>
          <p:cNvSpPr txBox="1">
            <a:spLocks noChangeArrowheads="1"/>
          </p:cNvSpPr>
          <p:nvPr/>
        </p:nvSpPr>
        <p:spPr bwMode="auto">
          <a:xfrm>
            <a:off x="4055504" y="9059546"/>
            <a:ext cx="3102535" cy="4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379" tIns="48557" rIns="93379" bIns="48557"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9pPr>
          </a:lstStyle>
          <a:p>
            <a:pPr algn="r" eaLnBrk="1" hangingPunct="1">
              <a:spcBef>
                <a:spcPct val="0"/>
              </a:spcBef>
            </a:pPr>
            <a:fld id="{0A73609D-6360-4AA8-B0FB-3B6C2CB5C5A2}" type="slidenum">
              <a:rPr lang="en-US" altLang="en-US">
                <a:solidFill>
                  <a:srgbClr val="000000"/>
                </a:solidFill>
              </a:rPr>
              <a:pPr algn="r" eaLnBrk="1" hangingPunct="1">
                <a:spcBef>
                  <a:spcPct val="0"/>
                </a:spcBef>
              </a:pPr>
              <a:t>73</a:t>
            </a:fld>
            <a:endParaRPr lang="en-US" altLang="en-US">
              <a:solidFill>
                <a:srgbClr val="000000"/>
              </a:solidFill>
            </a:endParaRPr>
          </a:p>
        </p:txBody>
      </p:sp>
      <p:sp>
        <p:nvSpPr>
          <p:cNvPr id="134150" name="TextBox 1">
            <a:extLst>
              <a:ext uri="{FF2B5EF4-FFF2-40B4-BE49-F238E27FC236}">
                <a16:creationId xmlns:a16="http://schemas.microsoft.com/office/drawing/2014/main" id="{67970C47-23FC-479A-8446-C3B1BDE565A7}"/>
              </a:ext>
            </a:extLst>
          </p:cNvPr>
          <p:cNvSpPr txBox="1">
            <a:spLocks noChangeArrowheads="1"/>
          </p:cNvSpPr>
          <p:nvPr>
            <p:custDataLst>
              <p:tags r:id="rId1"/>
            </p:custDataLst>
          </p:nvPr>
        </p:nvSpPr>
        <p:spPr bwMode="auto">
          <a:xfrm>
            <a:off x="1" y="1"/>
            <a:ext cx="3977609" cy="38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73" tIns="47437" rIns="94873" bIns="47437">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endParaRPr lang="en-US" altLang="en-US">
              <a:latin typeface="Architects Daughter" panose="02000505000000020004" pitchFamily="2" charset="0"/>
            </a:endParaRPr>
          </a:p>
        </p:txBody>
      </p:sp>
    </p:spTree>
    <p:extLst>
      <p:ext uri="{BB962C8B-B14F-4D97-AF65-F5344CB8AC3E}">
        <p14:creationId xmlns:p14="http://schemas.microsoft.com/office/powerpoint/2010/main" val="18517953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EB7A4C-5100-4CE0-9D6A-5D8BE3F51EA3}" type="slidenum">
              <a:rPr lang="en-US" smtClean="0"/>
              <a:t>74</a:t>
            </a:fld>
            <a:endParaRPr lang="en-US"/>
          </a:p>
        </p:txBody>
      </p:sp>
    </p:spTree>
    <p:extLst>
      <p:ext uri="{BB962C8B-B14F-4D97-AF65-F5344CB8AC3E}">
        <p14:creationId xmlns:p14="http://schemas.microsoft.com/office/powerpoint/2010/main" val="3276519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7A8C3577-8544-9F62-1D75-1F3FA1B3330A}"/>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2185ECB1-22B2-1148-9939-072CB14337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7412" name="Slide Number Placeholder 3">
            <a:extLst>
              <a:ext uri="{FF2B5EF4-FFF2-40B4-BE49-F238E27FC236}">
                <a16:creationId xmlns:a16="http://schemas.microsoft.com/office/drawing/2014/main" id="{56DFAAC5-CE8E-5F87-855C-B45A019CEF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6D54D8F-8352-4B26-BE69-2460598236FC}" type="slidenum">
              <a:rPr lang="en-US" altLang="en-US" smtClean="0"/>
              <a:pPr/>
              <a:t>7</a:t>
            </a:fld>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them in a breakout group to do this. </a:t>
            </a:r>
          </a:p>
          <a:p>
            <a:endParaRPr lang="en-US" dirty="0"/>
          </a:p>
          <a:p>
            <a:r>
              <a:rPr lang="en-US" dirty="0"/>
              <a:t>Free Enterprise Handout is on the website. </a:t>
            </a:r>
          </a:p>
        </p:txBody>
      </p:sp>
      <p:sp>
        <p:nvSpPr>
          <p:cNvPr id="4" name="Slide Number Placeholder 3"/>
          <p:cNvSpPr>
            <a:spLocks noGrp="1"/>
          </p:cNvSpPr>
          <p:nvPr>
            <p:ph type="sldNum" sz="quarter" idx="5"/>
          </p:nvPr>
        </p:nvSpPr>
        <p:spPr/>
        <p:txBody>
          <a:bodyPr/>
          <a:lstStyle/>
          <a:p>
            <a:fld id="{85D441D9-B16F-4624-AA80-338EF336A042}" type="slidenum">
              <a:rPr lang="en-US" smtClean="0"/>
              <a:t>75</a:t>
            </a:fld>
            <a:endParaRPr lang="en-US"/>
          </a:p>
        </p:txBody>
      </p:sp>
    </p:spTree>
    <p:extLst>
      <p:ext uri="{BB962C8B-B14F-4D97-AF65-F5344CB8AC3E}">
        <p14:creationId xmlns:p14="http://schemas.microsoft.com/office/powerpoint/2010/main" val="9020406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 in chat box.</a:t>
            </a:r>
          </a:p>
          <a:p>
            <a:endParaRPr lang="en-US" dirty="0"/>
          </a:p>
        </p:txBody>
      </p:sp>
      <p:sp>
        <p:nvSpPr>
          <p:cNvPr id="4" name="Slide Number Placeholder 3"/>
          <p:cNvSpPr>
            <a:spLocks noGrp="1"/>
          </p:cNvSpPr>
          <p:nvPr>
            <p:ph type="sldNum" sz="quarter" idx="5"/>
          </p:nvPr>
        </p:nvSpPr>
        <p:spPr/>
        <p:txBody>
          <a:bodyPr/>
          <a:lstStyle/>
          <a:p>
            <a:fld id="{F7EFED98-B859-40E5-AD27-BEF9A53B2399}" type="slidenum">
              <a:rPr lang="en-US" smtClean="0"/>
              <a:t>76</a:t>
            </a:fld>
            <a:endParaRPr lang="en-US"/>
          </a:p>
        </p:txBody>
      </p:sp>
    </p:spTree>
    <p:extLst>
      <p:ext uri="{BB962C8B-B14F-4D97-AF65-F5344CB8AC3E}">
        <p14:creationId xmlns:p14="http://schemas.microsoft.com/office/powerpoint/2010/main" val="4261696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248C32F2-D0F2-4E48-9140-CD73D7C24B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55650" indent="-290513">
              <a:spcBef>
                <a:spcPct val="30000"/>
              </a:spcBef>
              <a:defRPr sz="1200">
                <a:solidFill>
                  <a:schemeClr val="tx1"/>
                </a:solidFill>
                <a:latin typeface="Architects Daughter" panose="02000505000000020004" pitchFamily="2" charset="0"/>
              </a:defRPr>
            </a:lvl2pPr>
            <a:lvl3pPr marL="1163638" indent="-231775">
              <a:spcBef>
                <a:spcPct val="30000"/>
              </a:spcBef>
              <a:defRPr sz="1200">
                <a:solidFill>
                  <a:schemeClr val="tx1"/>
                </a:solidFill>
                <a:latin typeface="Architects Daughter" panose="02000505000000020004" pitchFamily="2" charset="0"/>
              </a:defRPr>
            </a:lvl3pPr>
            <a:lvl4pPr marL="1630363" indent="-231775">
              <a:spcBef>
                <a:spcPct val="30000"/>
              </a:spcBef>
              <a:defRPr sz="1200">
                <a:solidFill>
                  <a:schemeClr val="tx1"/>
                </a:solidFill>
                <a:latin typeface="Architects Daughter" panose="02000505000000020004" pitchFamily="2" charset="0"/>
              </a:defRPr>
            </a:lvl4pPr>
            <a:lvl5pPr marL="2095500" indent="-231775">
              <a:spcBef>
                <a:spcPct val="30000"/>
              </a:spcBef>
              <a:defRPr sz="1200">
                <a:solidFill>
                  <a:schemeClr val="tx1"/>
                </a:solidFill>
                <a:latin typeface="Architects Daughter" panose="02000505000000020004" pitchFamily="2" charset="0"/>
              </a:defRPr>
            </a:lvl5pPr>
            <a:lvl6pPr marL="2552700" indent="-231775" eaLnBrk="0" fontAlgn="base" hangingPunct="0">
              <a:spcBef>
                <a:spcPct val="30000"/>
              </a:spcBef>
              <a:spcAft>
                <a:spcPct val="0"/>
              </a:spcAft>
              <a:defRPr sz="1200">
                <a:solidFill>
                  <a:schemeClr val="tx1"/>
                </a:solidFill>
                <a:latin typeface="Architects Daughter" panose="02000505000000020004" pitchFamily="2" charset="0"/>
              </a:defRPr>
            </a:lvl6pPr>
            <a:lvl7pPr marL="3009900" indent="-231775" eaLnBrk="0" fontAlgn="base" hangingPunct="0">
              <a:spcBef>
                <a:spcPct val="30000"/>
              </a:spcBef>
              <a:spcAft>
                <a:spcPct val="0"/>
              </a:spcAft>
              <a:defRPr sz="1200">
                <a:solidFill>
                  <a:schemeClr val="tx1"/>
                </a:solidFill>
                <a:latin typeface="Architects Daughter" panose="02000505000000020004" pitchFamily="2" charset="0"/>
              </a:defRPr>
            </a:lvl7pPr>
            <a:lvl8pPr marL="3467100" indent="-231775" eaLnBrk="0" fontAlgn="base" hangingPunct="0">
              <a:spcBef>
                <a:spcPct val="30000"/>
              </a:spcBef>
              <a:spcAft>
                <a:spcPct val="0"/>
              </a:spcAft>
              <a:defRPr sz="1200">
                <a:solidFill>
                  <a:schemeClr val="tx1"/>
                </a:solidFill>
                <a:latin typeface="Architects Daughter" panose="02000505000000020004" pitchFamily="2" charset="0"/>
              </a:defRPr>
            </a:lvl8pPr>
            <a:lvl9pPr marL="3924300" indent="-231775"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2A779200-1ACD-4006-9B39-AB2FE58EF9FE}" type="slidenum">
              <a:rPr lang="en-US" altLang="en-US" smtClean="0"/>
              <a:pPr>
                <a:spcBef>
                  <a:spcPct val="0"/>
                </a:spcBef>
              </a:pPr>
              <a:t>77</a:t>
            </a:fld>
            <a:endParaRPr lang="en-US" altLang="en-US"/>
          </a:p>
        </p:txBody>
      </p:sp>
      <p:sp>
        <p:nvSpPr>
          <p:cNvPr id="139267" name="Rectangle 2">
            <a:extLst>
              <a:ext uri="{FF2B5EF4-FFF2-40B4-BE49-F238E27FC236}">
                <a16:creationId xmlns:a16="http://schemas.microsoft.com/office/drawing/2014/main" id="{7FE0CB11-A687-4803-9715-D5ABDF5790A3}"/>
              </a:ext>
            </a:extLst>
          </p:cNvPr>
          <p:cNvSpPr>
            <a:spLocks noGrp="1" noRot="1" noChangeAspect="1" noChangeArrowheads="1" noTextEdit="1"/>
          </p:cNvSpPr>
          <p:nvPr>
            <p:ph type="sldImg"/>
            <p:custDataLst>
              <p:tags r:id="rId1"/>
            </p:custDataLst>
          </p:nvPr>
        </p:nvSpPr>
        <p:spPr>
          <a:ln/>
        </p:spPr>
      </p:sp>
      <p:sp>
        <p:nvSpPr>
          <p:cNvPr id="139268" name="Rectangle 3">
            <a:extLst>
              <a:ext uri="{FF2B5EF4-FFF2-40B4-BE49-F238E27FC236}">
                <a16:creationId xmlns:a16="http://schemas.microsoft.com/office/drawing/2014/main" id="{E4EDA7B2-C110-42E9-A217-32FB4EA168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sz="800" dirty="0">
              <a:latin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our sinker in the model lesson. </a:t>
            </a:r>
          </a:p>
        </p:txBody>
      </p:sp>
      <p:sp>
        <p:nvSpPr>
          <p:cNvPr id="4" name="Slide Number Placeholder 3"/>
          <p:cNvSpPr>
            <a:spLocks noGrp="1"/>
          </p:cNvSpPr>
          <p:nvPr>
            <p:ph type="sldNum" sz="quarter" idx="5"/>
          </p:nvPr>
        </p:nvSpPr>
        <p:spPr/>
        <p:txBody>
          <a:bodyPr/>
          <a:lstStyle/>
          <a:p>
            <a:fld id="{F7EFED98-B859-40E5-AD27-BEF9A53B2399}" type="slidenum">
              <a:rPr lang="en-US" smtClean="0"/>
              <a:t>78</a:t>
            </a:fld>
            <a:endParaRPr lang="en-US"/>
          </a:p>
        </p:txBody>
      </p:sp>
    </p:spTree>
    <p:extLst>
      <p:ext uri="{BB962C8B-B14F-4D97-AF65-F5344CB8AC3E}">
        <p14:creationId xmlns:p14="http://schemas.microsoft.com/office/powerpoint/2010/main" val="34058013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4C38D1DF-EC6B-4937-B754-66778A2D19D6}"/>
              </a:ext>
            </a:extLst>
          </p:cNvPr>
          <p:cNvSpPr>
            <a:spLocks noGrp="1" noRot="1" noChangeAspect="1" noTextEdit="1"/>
          </p:cNvSpPr>
          <p:nvPr>
            <p:ph type="sldImg"/>
          </p:nvPr>
        </p:nvSpPr>
        <p:spPr>
          <a:ln/>
        </p:spPr>
      </p:sp>
      <p:sp>
        <p:nvSpPr>
          <p:cNvPr id="126979" name="Notes Placeholder 2">
            <a:extLst>
              <a:ext uri="{FF2B5EF4-FFF2-40B4-BE49-F238E27FC236}">
                <a16:creationId xmlns:a16="http://schemas.microsoft.com/office/drawing/2014/main" id="{086C0C3D-3FC5-42A7-BC76-29D7A49F71FD}"/>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Character collages allow students to process information about historical figures by adding images and quotes. </a:t>
            </a:r>
          </a:p>
        </p:txBody>
      </p:sp>
      <p:sp>
        <p:nvSpPr>
          <p:cNvPr id="126980" name="Slide Number Placeholder 3">
            <a:extLst>
              <a:ext uri="{FF2B5EF4-FFF2-40B4-BE49-F238E27FC236}">
                <a16:creationId xmlns:a16="http://schemas.microsoft.com/office/drawing/2014/main" id="{B691D040-CEEE-4E73-BB40-95C37AAB0E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77A3F912-0F0C-4E91-B854-27094D93AC00}" type="slidenum">
              <a:rPr lang="en-US" altLang="en-US" b="0"/>
              <a:pPr/>
              <a:t>79</a:t>
            </a:fld>
            <a:endParaRPr lang="en-US" altLang="en-US" b="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4C38D1DF-EC6B-4937-B754-66778A2D19D6}"/>
              </a:ext>
            </a:extLst>
          </p:cNvPr>
          <p:cNvSpPr>
            <a:spLocks noGrp="1" noRot="1" noChangeAspect="1" noTextEdit="1"/>
          </p:cNvSpPr>
          <p:nvPr>
            <p:ph type="sldImg"/>
          </p:nvPr>
        </p:nvSpPr>
        <p:spPr>
          <a:ln/>
        </p:spPr>
      </p:sp>
      <p:sp>
        <p:nvSpPr>
          <p:cNvPr id="126979" name="Notes Placeholder 2">
            <a:extLst>
              <a:ext uri="{FF2B5EF4-FFF2-40B4-BE49-F238E27FC236}">
                <a16:creationId xmlns:a16="http://schemas.microsoft.com/office/drawing/2014/main" id="{086C0C3D-3FC5-42A7-BC76-29D7A49F71FD}"/>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Sensory figures process by inferencing senses. </a:t>
            </a:r>
          </a:p>
        </p:txBody>
      </p:sp>
      <p:sp>
        <p:nvSpPr>
          <p:cNvPr id="126980" name="Slide Number Placeholder 3">
            <a:extLst>
              <a:ext uri="{FF2B5EF4-FFF2-40B4-BE49-F238E27FC236}">
                <a16:creationId xmlns:a16="http://schemas.microsoft.com/office/drawing/2014/main" id="{B691D040-CEEE-4E73-BB40-95C37AAB0E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77A3F912-0F0C-4E91-B854-27094D93AC00}" type="slidenum">
              <a:rPr lang="en-US" altLang="en-US" b="0"/>
              <a:pPr/>
              <a:t>80</a:t>
            </a:fld>
            <a:endParaRPr lang="en-US" altLang="en-US" b="0"/>
          </a:p>
        </p:txBody>
      </p:sp>
    </p:spTree>
    <p:extLst>
      <p:ext uri="{BB962C8B-B14F-4D97-AF65-F5344CB8AC3E}">
        <p14:creationId xmlns:p14="http://schemas.microsoft.com/office/powerpoint/2010/main" val="31732541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4C38D1DF-EC6B-4937-B754-66778A2D19D6}"/>
              </a:ext>
            </a:extLst>
          </p:cNvPr>
          <p:cNvSpPr>
            <a:spLocks noGrp="1" noRot="1" noChangeAspect="1" noTextEdit="1"/>
          </p:cNvSpPr>
          <p:nvPr>
            <p:ph type="sldImg"/>
          </p:nvPr>
        </p:nvSpPr>
        <p:spPr>
          <a:ln/>
        </p:spPr>
      </p:sp>
      <p:sp>
        <p:nvSpPr>
          <p:cNvPr id="126979" name="Notes Placeholder 2">
            <a:extLst>
              <a:ext uri="{FF2B5EF4-FFF2-40B4-BE49-F238E27FC236}">
                <a16:creationId xmlns:a16="http://schemas.microsoft.com/office/drawing/2014/main" id="{086C0C3D-3FC5-42A7-BC76-29D7A49F71FD}"/>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Flow charts show the movement of an idea. </a:t>
            </a:r>
          </a:p>
        </p:txBody>
      </p:sp>
      <p:sp>
        <p:nvSpPr>
          <p:cNvPr id="126980" name="Slide Number Placeholder 3">
            <a:extLst>
              <a:ext uri="{FF2B5EF4-FFF2-40B4-BE49-F238E27FC236}">
                <a16:creationId xmlns:a16="http://schemas.microsoft.com/office/drawing/2014/main" id="{B691D040-CEEE-4E73-BB40-95C37AAB0E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77A3F912-0F0C-4E91-B854-27094D93AC00}" type="slidenum">
              <a:rPr lang="en-US" altLang="en-US" b="0"/>
              <a:pPr/>
              <a:t>81</a:t>
            </a:fld>
            <a:endParaRPr lang="en-US" altLang="en-US" b="0"/>
          </a:p>
        </p:txBody>
      </p:sp>
    </p:spTree>
    <p:extLst>
      <p:ext uri="{BB962C8B-B14F-4D97-AF65-F5344CB8AC3E}">
        <p14:creationId xmlns:p14="http://schemas.microsoft.com/office/powerpoint/2010/main" val="21982303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96184529-B071-4B8C-8B81-98C67E11BF7B}"/>
              </a:ext>
            </a:extLst>
          </p:cNvPr>
          <p:cNvSpPr>
            <a:spLocks noGrp="1" noRot="1" noChangeAspect="1" noTextEdit="1"/>
          </p:cNvSpPr>
          <p:nvPr>
            <p:ph type="sldImg"/>
          </p:nvPr>
        </p:nvSpPr>
        <p:spPr>
          <a:ln/>
        </p:spPr>
      </p:sp>
      <p:sp>
        <p:nvSpPr>
          <p:cNvPr id="129027" name="Notes Placeholder 2">
            <a:extLst>
              <a:ext uri="{FF2B5EF4-FFF2-40B4-BE49-F238E27FC236}">
                <a16:creationId xmlns:a16="http://schemas.microsoft.com/office/drawing/2014/main" id="{9DCD4744-533C-46F1-A898-5E93A13FF8BC}"/>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Point of view stories are great for inferencing as well. </a:t>
            </a:r>
          </a:p>
        </p:txBody>
      </p:sp>
      <p:sp>
        <p:nvSpPr>
          <p:cNvPr id="129028" name="Slide Number Placeholder 3">
            <a:extLst>
              <a:ext uri="{FF2B5EF4-FFF2-40B4-BE49-F238E27FC236}">
                <a16:creationId xmlns:a16="http://schemas.microsoft.com/office/drawing/2014/main" id="{3E6AA323-CD15-4F5D-B267-2284520FBD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9526228B-9035-4FE5-8C16-7F97C88B79C8}" type="slidenum">
              <a:rPr lang="en-US" altLang="en-US" b="0"/>
              <a:pPr/>
              <a:t>82</a:t>
            </a:fld>
            <a:endParaRPr lang="en-US" altLang="en-US" b="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96184529-B071-4B8C-8B81-98C67E11BF7B}"/>
              </a:ext>
            </a:extLst>
          </p:cNvPr>
          <p:cNvSpPr>
            <a:spLocks noGrp="1" noRot="1" noChangeAspect="1" noTextEdit="1"/>
          </p:cNvSpPr>
          <p:nvPr>
            <p:ph type="sldImg"/>
          </p:nvPr>
        </p:nvSpPr>
        <p:spPr>
          <a:ln/>
        </p:spPr>
      </p:sp>
      <p:sp>
        <p:nvSpPr>
          <p:cNvPr id="129027" name="Notes Placeholder 2">
            <a:extLst>
              <a:ext uri="{FF2B5EF4-FFF2-40B4-BE49-F238E27FC236}">
                <a16:creationId xmlns:a16="http://schemas.microsoft.com/office/drawing/2014/main" id="{9DCD4744-533C-46F1-A898-5E93A13FF8BC}"/>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Students bring to life images by adding text. </a:t>
            </a:r>
          </a:p>
        </p:txBody>
      </p:sp>
      <p:sp>
        <p:nvSpPr>
          <p:cNvPr id="129028" name="Slide Number Placeholder 3">
            <a:extLst>
              <a:ext uri="{FF2B5EF4-FFF2-40B4-BE49-F238E27FC236}">
                <a16:creationId xmlns:a16="http://schemas.microsoft.com/office/drawing/2014/main" id="{3E6AA323-CD15-4F5D-B267-2284520FBD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9526228B-9035-4FE5-8C16-7F97C88B79C8}" type="slidenum">
              <a:rPr lang="en-US" altLang="en-US" b="0"/>
              <a:pPr/>
              <a:t>83</a:t>
            </a:fld>
            <a:endParaRPr lang="en-US" altLang="en-US" b="0"/>
          </a:p>
        </p:txBody>
      </p:sp>
    </p:spTree>
    <p:extLst>
      <p:ext uri="{BB962C8B-B14F-4D97-AF65-F5344CB8AC3E}">
        <p14:creationId xmlns:p14="http://schemas.microsoft.com/office/powerpoint/2010/main" val="18117458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96184529-B071-4B8C-8B81-98C67E11BF7B}"/>
              </a:ext>
            </a:extLst>
          </p:cNvPr>
          <p:cNvSpPr>
            <a:spLocks noGrp="1" noRot="1" noChangeAspect="1" noTextEdit="1"/>
          </p:cNvSpPr>
          <p:nvPr>
            <p:ph type="sldImg"/>
          </p:nvPr>
        </p:nvSpPr>
        <p:spPr>
          <a:ln/>
        </p:spPr>
      </p:sp>
      <p:sp>
        <p:nvSpPr>
          <p:cNvPr id="129027" name="Notes Placeholder 2">
            <a:extLst>
              <a:ext uri="{FF2B5EF4-FFF2-40B4-BE49-F238E27FC236}">
                <a16:creationId xmlns:a16="http://schemas.microsoft.com/office/drawing/2014/main" id="{9DCD4744-533C-46F1-A898-5E93A13FF8BC}"/>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 mosaic is great for showing the parts of a topic. </a:t>
            </a:r>
          </a:p>
        </p:txBody>
      </p:sp>
      <p:sp>
        <p:nvSpPr>
          <p:cNvPr id="129028" name="Slide Number Placeholder 3">
            <a:extLst>
              <a:ext uri="{FF2B5EF4-FFF2-40B4-BE49-F238E27FC236}">
                <a16:creationId xmlns:a16="http://schemas.microsoft.com/office/drawing/2014/main" id="{3E6AA323-CD15-4F5D-B267-2284520FBD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9526228B-9035-4FE5-8C16-7F97C88B79C8}" type="slidenum">
              <a:rPr lang="en-US" altLang="en-US" b="0"/>
              <a:pPr/>
              <a:t>84</a:t>
            </a:fld>
            <a:endParaRPr lang="en-US" altLang="en-US" b="0"/>
          </a:p>
        </p:txBody>
      </p:sp>
    </p:spTree>
    <p:extLst>
      <p:ext uri="{BB962C8B-B14F-4D97-AF65-F5344CB8AC3E}">
        <p14:creationId xmlns:p14="http://schemas.microsoft.com/office/powerpoint/2010/main" val="2065475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8CCA4320-2A2F-69AD-65B5-D125405DBCD0}"/>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606EFB0C-BF98-4A32-FEB0-ACE6D15798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9460" name="Slide Number Placeholder 3">
            <a:extLst>
              <a:ext uri="{FF2B5EF4-FFF2-40B4-BE49-F238E27FC236}">
                <a16:creationId xmlns:a16="http://schemas.microsoft.com/office/drawing/2014/main" id="{AFABEB04-22DD-AE14-AB74-C40C448128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AB03E50-8845-44FA-91E7-CCEAB24A7FC5}" type="slidenum">
              <a:rPr lang="en-US" altLang="en-US" smtClean="0"/>
              <a:pPr/>
              <a:t>8</a:t>
            </a:fld>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96184529-B071-4B8C-8B81-98C67E11BF7B}"/>
              </a:ext>
            </a:extLst>
          </p:cNvPr>
          <p:cNvSpPr>
            <a:spLocks noGrp="1" noRot="1" noChangeAspect="1" noTextEdit="1"/>
          </p:cNvSpPr>
          <p:nvPr>
            <p:ph type="sldImg"/>
          </p:nvPr>
        </p:nvSpPr>
        <p:spPr>
          <a:ln/>
        </p:spPr>
      </p:sp>
      <p:sp>
        <p:nvSpPr>
          <p:cNvPr id="129027" name="Notes Placeholder 2">
            <a:extLst>
              <a:ext uri="{FF2B5EF4-FFF2-40B4-BE49-F238E27FC236}">
                <a16:creationId xmlns:a16="http://schemas.microsoft.com/office/drawing/2014/main" id="{9DCD4744-533C-46F1-A898-5E93A13FF8BC}"/>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Challenge students to create summaries for the topic with Alpha Boxes. </a:t>
            </a:r>
          </a:p>
        </p:txBody>
      </p:sp>
      <p:sp>
        <p:nvSpPr>
          <p:cNvPr id="129028" name="Slide Number Placeholder 3">
            <a:extLst>
              <a:ext uri="{FF2B5EF4-FFF2-40B4-BE49-F238E27FC236}">
                <a16:creationId xmlns:a16="http://schemas.microsoft.com/office/drawing/2014/main" id="{3E6AA323-CD15-4F5D-B267-2284520FBD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9526228B-9035-4FE5-8C16-7F97C88B79C8}" type="slidenum">
              <a:rPr lang="en-US" altLang="en-US" b="0"/>
              <a:pPr/>
              <a:t>85</a:t>
            </a:fld>
            <a:endParaRPr lang="en-US" altLang="en-US" b="0"/>
          </a:p>
        </p:txBody>
      </p:sp>
    </p:spTree>
    <p:extLst>
      <p:ext uri="{BB962C8B-B14F-4D97-AF65-F5344CB8AC3E}">
        <p14:creationId xmlns:p14="http://schemas.microsoft.com/office/powerpoint/2010/main" val="33680930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1443F925-4321-43FC-8F72-9EC966334C46}"/>
              </a:ext>
            </a:extLst>
          </p:cNvPr>
          <p:cNvSpPr>
            <a:spLocks noGrp="1" noRot="1" noChangeAspect="1" noTextEdit="1"/>
          </p:cNvSpPr>
          <p:nvPr>
            <p:ph type="sldImg"/>
          </p:nvPr>
        </p:nvSpPr>
        <p:spPr>
          <a:ln/>
        </p:spPr>
      </p:sp>
      <p:sp>
        <p:nvSpPr>
          <p:cNvPr id="131075" name="Notes Placeholder 2">
            <a:extLst>
              <a:ext uri="{FF2B5EF4-FFF2-40B4-BE49-F238E27FC236}">
                <a16:creationId xmlns:a16="http://schemas.microsoft.com/office/drawing/2014/main" id="{9CEBECA6-AA58-469F-AC75-B6CBC0115470}"/>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Explain an acrostic poem.</a:t>
            </a:r>
          </a:p>
        </p:txBody>
      </p:sp>
      <p:sp>
        <p:nvSpPr>
          <p:cNvPr id="131076" name="Slide Number Placeholder 3">
            <a:extLst>
              <a:ext uri="{FF2B5EF4-FFF2-40B4-BE49-F238E27FC236}">
                <a16:creationId xmlns:a16="http://schemas.microsoft.com/office/drawing/2014/main" id="{E2EE3981-6EE4-4DD3-8036-84DA76D4E7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EA69E306-68D1-4E2D-BD22-BB1982760388}" type="slidenum">
              <a:rPr lang="en-US" altLang="en-US" b="0"/>
              <a:pPr/>
              <a:t>86</a:t>
            </a:fld>
            <a:endParaRPr lang="en-US" altLang="en-US" b="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1443F925-4321-43FC-8F72-9EC966334C46}"/>
              </a:ext>
            </a:extLst>
          </p:cNvPr>
          <p:cNvSpPr>
            <a:spLocks noGrp="1" noRot="1" noChangeAspect="1" noTextEdit="1"/>
          </p:cNvSpPr>
          <p:nvPr>
            <p:ph type="sldImg"/>
          </p:nvPr>
        </p:nvSpPr>
        <p:spPr>
          <a:ln/>
        </p:spPr>
      </p:sp>
      <p:sp>
        <p:nvSpPr>
          <p:cNvPr id="131075" name="Notes Placeholder 2">
            <a:extLst>
              <a:ext uri="{FF2B5EF4-FFF2-40B4-BE49-F238E27FC236}">
                <a16:creationId xmlns:a16="http://schemas.microsoft.com/office/drawing/2014/main" id="{9CEBECA6-AA58-469F-AC75-B6CBC0115470}"/>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Students write or draw what they would see beyond the picture frame. </a:t>
            </a:r>
          </a:p>
        </p:txBody>
      </p:sp>
      <p:sp>
        <p:nvSpPr>
          <p:cNvPr id="131076" name="Slide Number Placeholder 3">
            <a:extLst>
              <a:ext uri="{FF2B5EF4-FFF2-40B4-BE49-F238E27FC236}">
                <a16:creationId xmlns:a16="http://schemas.microsoft.com/office/drawing/2014/main" id="{E2EE3981-6EE4-4DD3-8036-84DA76D4E7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EA69E306-68D1-4E2D-BD22-BB1982760388}" type="slidenum">
              <a:rPr lang="en-US" altLang="en-US" b="0"/>
              <a:pPr/>
              <a:t>87</a:t>
            </a:fld>
            <a:endParaRPr lang="en-US" altLang="en-US" b="0"/>
          </a:p>
        </p:txBody>
      </p:sp>
    </p:spTree>
    <p:extLst>
      <p:ext uri="{BB962C8B-B14F-4D97-AF65-F5344CB8AC3E}">
        <p14:creationId xmlns:p14="http://schemas.microsoft.com/office/powerpoint/2010/main" val="11915895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1443F925-4321-43FC-8F72-9EC966334C46}"/>
              </a:ext>
            </a:extLst>
          </p:cNvPr>
          <p:cNvSpPr>
            <a:spLocks noGrp="1" noRot="1" noChangeAspect="1" noTextEdit="1"/>
          </p:cNvSpPr>
          <p:nvPr>
            <p:ph type="sldImg"/>
          </p:nvPr>
        </p:nvSpPr>
        <p:spPr>
          <a:ln/>
        </p:spPr>
      </p:sp>
      <p:sp>
        <p:nvSpPr>
          <p:cNvPr id="131075" name="Notes Placeholder 2">
            <a:extLst>
              <a:ext uri="{FF2B5EF4-FFF2-40B4-BE49-F238E27FC236}">
                <a16:creationId xmlns:a16="http://schemas.microsoft.com/office/drawing/2014/main" id="{9CEBECA6-AA58-469F-AC75-B6CBC0115470}"/>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Students rank the importance of certain events. </a:t>
            </a:r>
          </a:p>
        </p:txBody>
      </p:sp>
      <p:sp>
        <p:nvSpPr>
          <p:cNvPr id="131076" name="Slide Number Placeholder 3">
            <a:extLst>
              <a:ext uri="{FF2B5EF4-FFF2-40B4-BE49-F238E27FC236}">
                <a16:creationId xmlns:a16="http://schemas.microsoft.com/office/drawing/2014/main" id="{E2EE3981-6EE4-4DD3-8036-84DA76D4E7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EA69E306-68D1-4E2D-BD22-BB1982760388}" type="slidenum">
              <a:rPr lang="en-US" altLang="en-US" b="0"/>
              <a:pPr/>
              <a:t>88</a:t>
            </a:fld>
            <a:endParaRPr lang="en-US" altLang="en-US" b="0"/>
          </a:p>
        </p:txBody>
      </p:sp>
    </p:spTree>
    <p:extLst>
      <p:ext uri="{BB962C8B-B14F-4D97-AF65-F5344CB8AC3E}">
        <p14:creationId xmlns:p14="http://schemas.microsoft.com/office/powerpoint/2010/main" val="3060082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can be found in the table of contents.</a:t>
            </a:r>
          </a:p>
        </p:txBody>
      </p:sp>
      <p:sp>
        <p:nvSpPr>
          <p:cNvPr id="4" name="Slide Number Placeholder 3"/>
          <p:cNvSpPr>
            <a:spLocks noGrp="1"/>
          </p:cNvSpPr>
          <p:nvPr>
            <p:ph type="sldNum" sz="quarter" idx="5"/>
          </p:nvPr>
        </p:nvSpPr>
        <p:spPr/>
        <p:txBody>
          <a:bodyPr/>
          <a:lstStyle/>
          <a:p>
            <a:fld id="{474090D7-EA30-45C9-860E-96BC584F5939}" type="slidenum">
              <a:rPr lang="en-US" smtClean="0"/>
              <a:t>89</a:t>
            </a:fld>
            <a:endParaRPr lang="en-US"/>
          </a:p>
        </p:txBody>
      </p:sp>
    </p:spTree>
    <p:extLst>
      <p:ext uri="{BB962C8B-B14F-4D97-AF65-F5344CB8AC3E}">
        <p14:creationId xmlns:p14="http://schemas.microsoft.com/office/powerpoint/2010/main" val="2660930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your personal choice in the classroom (share all your tips in this section).</a:t>
            </a:r>
          </a:p>
        </p:txBody>
      </p:sp>
      <p:sp>
        <p:nvSpPr>
          <p:cNvPr id="4" name="Slide Number Placeholder 3"/>
          <p:cNvSpPr>
            <a:spLocks noGrp="1"/>
          </p:cNvSpPr>
          <p:nvPr>
            <p:ph type="sldNum" sz="quarter" idx="5"/>
          </p:nvPr>
        </p:nvSpPr>
        <p:spPr/>
        <p:txBody>
          <a:bodyPr/>
          <a:lstStyle/>
          <a:p>
            <a:fld id="{F7EFED98-B859-40E5-AD27-BEF9A53B2399}" type="slidenum">
              <a:rPr lang="en-US" smtClean="0"/>
              <a:t>91</a:t>
            </a:fld>
            <a:endParaRPr lang="en-US"/>
          </a:p>
        </p:txBody>
      </p:sp>
    </p:spTree>
    <p:extLst>
      <p:ext uri="{BB962C8B-B14F-4D97-AF65-F5344CB8AC3E}">
        <p14:creationId xmlns:p14="http://schemas.microsoft.com/office/powerpoint/2010/main" val="281751970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D74C9EA4-AC0F-424B-8298-AD37E5205B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B796D27-D1F3-469A-9E4A-9E1103182D38}" type="slidenum">
              <a:rPr lang="en-US" altLang="en-US" smtClean="0"/>
              <a:pPr>
                <a:spcBef>
                  <a:spcPct val="0"/>
                </a:spcBef>
              </a:pPr>
              <a:t>92</a:t>
            </a:fld>
            <a:endParaRPr lang="en-US" altLang="en-US"/>
          </a:p>
        </p:txBody>
      </p:sp>
      <p:sp>
        <p:nvSpPr>
          <p:cNvPr id="54275" name="Rectangle 2">
            <a:extLst>
              <a:ext uri="{FF2B5EF4-FFF2-40B4-BE49-F238E27FC236}">
                <a16:creationId xmlns:a16="http://schemas.microsoft.com/office/drawing/2014/main" id="{9F5E4ECD-8705-4C47-955B-76272A2EC78B}"/>
              </a:ext>
            </a:extLst>
          </p:cNvPr>
          <p:cNvSpPr>
            <a:spLocks noGrp="1" noRot="1" noChangeAspect="1" noChangeArrowheads="1" noTextEdit="1"/>
          </p:cNvSpPr>
          <p:nvPr>
            <p:ph type="sldImg"/>
            <p:custDataLst>
              <p:tags r:id="rId1"/>
            </p:custDataLst>
          </p:nvPr>
        </p:nvSpPr>
        <p:spPr>
          <a:ln/>
        </p:spPr>
      </p:sp>
      <p:sp>
        <p:nvSpPr>
          <p:cNvPr id="54276" name="Rectangle 3">
            <a:extLst>
              <a:ext uri="{FF2B5EF4-FFF2-40B4-BE49-F238E27FC236}">
                <a16:creationId xmlns:a16="http://schemas.microsoft.com/office/drawing/2014/main" id="{AEB4C541-FA8B-49B7-B45E-E1328FC61C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There are also things that you can do to individualize them.   As you go over these, give your tips and experiences using notebooks.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For reduce the number of lost notebooks explain that the students have invested their time and personality into them, so they now have value to the kids.</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15983948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AC45CD2D-2221-4292-9438-7E5017CBA6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C14FD70-22AE-47CA-9B91-4FFF60B23A66}" type="slidenum">
              <a:rPr lang="en-US" altLang="en-US" smtClean="0"/>
              <a:pPr>
                <a:spcBef>
                  <a:spcPct val="0"/>
                </a:spcBef>
              </a:pPr>
              <a:t>93</a:t>
            </a:fld>
            <a:endParaRPr lang="en-US" altLang="en-US"/>
          </a:p>
        </p:txBody>
      </p:sp>
      <p:sp>
        <p:nvSpPr>
          <p:cNvPr id="56323" name="Rectangle 2">
            <a:extLst>
              <a:ext uri="{FF2B5EF4-FFF2-40B4-BE49-F238E27FC236}">
                <a16:creationId xmlns:a16="http://schemas.microsoft.com/office/drawing/2014/main" id="{3EFBC3DD-2EB6-45D5-BEAF-2C6F6985CC65}"/>
              </a:ext>
            </a:extLst>
          </p:cNvPr>
          <p:cNvSpPr>
            <a:spLocks noGrp="1" noRot="1" noChangeAspect="1" noChangeArrowheads="1" noTextEdit="1"/>
          </p:cNvSpPr>
          <p:nvPr>
            <p:ph type="sldImg"/>
            <p:custDataLst>
              <p:tags r:id="rId1"/>
            </p:custDataLst>
          </p:nvPr>
        </p:nvSpPr>
        <p:spPr>
          <a:ln/>
        </p:spPr>
      </p:sp>
      <p:sp>
        <p:nvSpPr>
          <p:cNvPr id="56324" name="Rectangle 3">
            <a:extLst>
              <a:ext uri="{FF2B5EF4-FFF2-40B4-BE49-F238E27FC236}">
                <a16:creationId xmlns:a16="http://schemas.microsoft.com/office/drawing/2014/main" id="{ED962366-1313-4538-9B93-169E5C8175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There are also things that you can do to individualize them.   As you go over these, give your tips and experiences using notebooks.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For reduce the number of lost notebooks explain that the students have invested their time and personality into them, so they now have value to the kids.</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1384913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BEE99257-ADE0-4A4E-816F-3EC6546B70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5A78C50-E6F2-4C7F-B082-CB86A14F7721}" type="slidenum">
              <a:rPr lang="en-US" altLang="en-US" smtClean="0"/>
              <a:pPr>
                <a:spcBef>
                  <a:spcPct val="0"/>
                </a:spcBef>
              </a:pPr>
              <a:t>94</a:t>
            </a:fld>
            <a:endParaRPr lang="en-US" altLang="en-US"/>
          </a:p>
        </p:txBody>
      </p:sp>
      <p:sp>
        <p:nvSpPr>
          <p:cNvPr id="68611" name="Rectangle 2">
            <a:extLst>
              <a:ext uri="{FF2B5EF4-FFF2-40B4-BE49-F238E27FC236}">
                <a16:creationId xmlns:a16="http://schemas.microsoft.com/office/drawing/2014/main" id="{60D7431B-01A6-48C3-A9B9-807F62426560}"/>
              </a:ext>
            </a:extLst>
          </p:cNvPr>
          <p:cNvSpPr>
            <a:spLocks noGrp="1" noRot="1" noChangeAspect="1" noChangeArrowheads="1" noTextEdit="1"/>
          </p:cNvSpPr>
          <p:nvPr>
            <p:ph type="sldImg"/>
            <p:custDataLst>
              <p:tags r:id="rId1"/>
            </p:custDataLst>
          </p:nvPr>
        </p:nvSpPr>
        <p:spPr>
          <a:ln/>
        </p:spPr>
      </p:sp>
      <p:sp>
        <p:nvSpPr>
          <p:cNvPr id="68612" name="Rectangle 3">
            <a:extLst>
              <a:ext uri="{FF2B5EF4-FFF2-40B4-BE49-F238E27FC236}">
                <a16:creationId xmlns:a16="http://schemas.microsoft.com/office/drawing/2014/main" id="{4F0E6554-F22D-463D-A9E0-9556A28BB8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This will help kids know what the assignment is about and when it was done.  This will help absent kids too.</a:t>
            </a:r>
          </a:p>
        </p:txBody>
      </p:sp>
    </p:spTree>
    <p:extLst>
      <p:ext uri="{BB962C8B-B14F-4D97-AF65-F5344CB8AC3E}">
        <p14:creationId xmlns:p14="http://schemas.microsoft.com/office/powerpoint/2010/main" val="230225942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29E43BFC-6944-4838-BC1C-6C3D0C9017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C205B5F-97C2-45BE-9F44-FD6B468E2536}" type="slidenum">
              <a:rPr lang="en-US" altLang="en-US" smtClean="0"/>
              <a:pPr>
                <a:spcBef>
                  <a:spcPct val="0"/>
                </a:spcBef>
              </a:pPr>
              <a:t>95</a:t>
            </a:fld>
            <a:endParaRPr lang="en-US" altLang="en-US"/>
          </a:p>
        </p:txBody>
      </p:sp>
      <p:sp>
        <p:nvSpPr>
          <p:cNvPr id="70659" name="Rectangle 2">
            <a:extLst>
              <a:ext uri="{FF2B5EF4-FFF2-40B4-BE49-F238E27FC236}">
                <a16:creationId xmlns:a16="http://schemas.microsoft.com/office/drawing/2014/main" id="{56176E9C-333D-427C-844C-029465DFBE69}"/>
              </a:ext>
            </a:extLst>
          </p:cNvPr>
          <p:cNvSpPr>
            <a:spLocks noGrp="1" noRot="1" noChangeAspect="1" noChangeArrowheads="1" noTextEdit="1"/>
          </p:cNvSpPr>
          <p:nvPr>
            <p:ph type="sldImg"/>
            <p:custDataLst>
              <p:tags r:id="rId1"/>
            </p:custDataLst>
          </p:nvPr>
        </p:nvSpPr>
        <p:spPr>
          <a:ln/>
        </p:spPr>
      </p:sp>
      <p:sp>
        <p:nvSpPr>
          <p:cNvPr id="70660" name="Rectangle 3">
            <a:extLst>
              <a:ext uri="{FF2B5EF4-FFF2-40B4-BE49-F238E27FC236}">
                <a16:creationId xmlns:a16="http://schemas.microsoft.com/office/drawing/2014/main" id="{4B134946-A0DB-4203-B873-AB9F2474DC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Discuss with participants how you can number pages.  There are a variety of ways you can do this.  Share the above with them and what you have done or tried in the past.  You might need to explain that we are teaching without left-side/right-side if you have some folks who were taught the ISN by an old-schooler!</a:t>
            </a:r>
          </a:p>
          <a:p>
            <a:pPr eaLnBrk="1" hangingPunct="1"/>
            <a:endParaRPr lang="en-US" altLang="en-US">
              <a:latin typeface="Arial" panose="020B0604020202020204" pitchFamily="34" charset="0"/>
            </a:endParaRPr>
          </a:p>
          <a:p>
            <a:pPr eaLnBrk="1" hangingPunct="1">
              <a:buFontTx/>
              <a:buChar char="•"/>
            </a:pPr>
            <a:r>
              <a:rPr lang="en-US" altLang="en-US">
                <a:latin typeface="Arial" panose="020B0604020202020204" pitchFamily="34" charset="0"/>
              </a:rPr>
              <a:t>Number as you go - Explain to participants it is best to number as you go so if a kid messes up their whole notebook is not messed up.</a:t>
            </a:r>
          </a:p>
          <a:p>
            <a:pPr eaLnBrk="1" hangingPunct="1">
              <a:buFontTx/>
              <a:buChar char="•"/>
            </a:pPr>
            <a:r>
              <a:rPr lang="en-US" altLang="en-US">
                <a:latin typeface="Arial" panose="020B0604020202020204" pitchFamily="34" charset="0"/>
              </a:rPr>
              <a:t>Number by activity – each activity has a number</a:t>
            </a:r>
          </a:p>
          <a:p>
            <a:pPr eaLnBrk="1" hangingPunct="1">
              <a:buFontTx/>
              <a:buChar char="•"/>
            </a:pPr>
            <a:r>
              <a:rPr lang="en-US" altLang="en-US">
                <a:latin typeface="Arial" panose="020B0604020202020204" pitchFamily="34" charset="0"/>
              </a:rPr>
              <a:t>A,B,C method – Can use this with either.  Preview is 2A, Notes 2B, Processing 2C or if you number as you go, if a kid needs more room than the page you gave them, they can make that A and move to page B.</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Explain that all kids should be on the same number system and do not let them number on their own or their will be a lot of confusion when you want to grade or have the kids find something.</a:t>
            </a: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652154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7DE6EB60-63C9-DCAC-B0BE-0552DEF65A20}"/>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7AC6BA11-AD9E-AF76-4EAE-EBCA1767F7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dirty="0"/>
              <a:t>.</a:t>
            </a:r>
            <a:endParaRPr lang="en-US" altLang="en-US" dirty="0"/>
          </a:p>
        </p:txBody>
      </p:sp>
      <p:sp>
        <p:nvSpPr>
          <p:cNvPr id="21508" name="Slide Number Placeholder 3">
            <a:extLst>
              <a:ext uri="{FF2B5EF4-FFF2-40B4-BE49-F238E27FC236}">
                <a16:creationId xmlns:a16="http://schemas.microsoft.com/office/drawing/2014/main" id="{62947549-BFCE-3C7F-0912-C6180A5E54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6A7B716-531B-4D3F-BE5C-DA28CD12408A}" type="slidenum">
              <a:rPr lang="en-US" altLang="en-US" smtClean="0"/>
              <a:pPr/>
              <a:t>9</a:t>
            </a:fld>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11A4631B-4D1D-4BF5-9847-3461AC790D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05458F7-8F50-4563-A98E-F2186FEA2C90}" type="slidenum">
              <a:rPr lang="en-US" altLang="en-US" smtClean="0"/>
              <a:pPr>
                <a:spcBef>
                  <a:spcPct val="0"/>
                </a:spcBef>
              </a:pPr>
              <a:t>96</a:t>
            </a:fld>
            <a:endParaRPr lang="en-US" altLang="en-US"/>
          </a:p>
        </p:txBody>
      </p:sp>
      <p:sp>
        <p:nvSpPr>
          <p:cNvPr id="72707" name="Rectangle 2">
            <a:extLst>
              <a:ext uri="{FF2B5EF4-FFF2-40B4-BE49-F238E27FC236}">
                <a16:creationId xmlns:a16="http://schemas.microsoft.com/office/drawing/2014/main" id="{0700F38D-98A0-4CAB-AF5A-500DC5BD1D18}"/>
              </a:ext>
            </a:extLst>
          </p:cNvPr>
          <p:cNvSpPr>
            <a:spLocks noGrp="1" noRot="1" noChangeAspect="1" noChangeArrowheads="1" noTextEdit="1"/>
          </p:cNvSpPr>
          <p:nvPr>
            <p:ph type="sldImg"/>
            <p:custDataLst>
              <p:tags r:id="rId1"/>
            </p:custDataLst>
          </p:nvPr>
        </p:nvSpPr>
        <p:spPr>
          <a:ln/>
        </p:spPr>
      </p:sp>
      <p:sp>
        <p:nvSpPr>
          <p:cNvPr id="72708" name="Rectangle 3">
            <a:extLst>
              <a:ext uri="{FF2B5EF4-FFF2-40B4-BE49-F238E27FC236}">
                <a16:creationId xmlns:a16="http://schemas.microsoft.com/office/drawing/2014/main" id="{ACAADE4E-A3C0-421E-9C08-0ED1E1335B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I showed two examples, if you do something different, explain that to them.</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 also share how I go to the teacher center and use a poster maker to make a big poster of the Table of Contents and laminate it. That way I can use dry erase markers on it and keep it up where the kids can see.</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5033009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DFE61BF7-CDCA-4DBB-80A4-A150EF3776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CD70326-5819-4C4F-AADC-A4EB3240D14E}" type="slidenum">
              <a:rPr lang="en-US" altLang="en-US" smtClean="0"/>
              <a:pPr>
                <a:spcBef>
                  <a:spcPct val="0"/>
                </a:spcBef>
              </a:pPr>
              <a:t>97</a:t>
            </a:fld>
            <a:endParaRPr lang="en-US" altLang="en-US"/>
          </a:p>
        </p:txBody>
      </p:sp>
      <p:sp>
        <p:nvSpPr>
          <p:cNvPr id="74755" name="Rectangle 2">
            <a:extLst>
              <a:ext uri="{FF2B5EF4-FFF2-40B4-BE49-F238E27FC236}">
                <a16:creationId xmlns:a16="http://schemas.microsoft.com/office/drawing/2014/main" id="{CB6835D1-0F63-4037-AA15-A4AA351B1ADE}"/>
              </a:ext>
            </a:extLst>
          </p:cNvPr>
          <p:cNvSpPr>
            <a:spLocks noGrp="1" noRot="1" noChangeAspect="1" noChangeArrowheads="1" noTextEdit="1"/>
          </p:cNvSpPr>
          <p:nvPr>
            <p:ph type="sldImg"/>
            <p:custDataLst>
              <p:tags r:id="rId1"/>
            </p:custDataLst>
          </p:nvPr>
        </p:nvSpPr>
        <p:spPr>
          <a:ln/>
        </p:spPr>
      </p:sp>
      <p:sp>
        <p:nvSpPr>
          <p:cNvPr id="74756" name="Rectangle 3">
            <a:extLst>
              <a:ext uri="{FF2B5EF4-FFF2-40B4-BE49-F238E27FC236}">
                <a16:creationId xmlns:a16="http://schemas.microsoft.com/office/drawing/2014/main" id="{A4CA374A-903F-414C-BE0C-EB5D670B26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You can include other things besides preview, notes, and processing in your notebooks as well.  Vocabulary, maps are a few examples.  </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5810477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519D4D87-7DB9-4B8B-84B2-394F9E4FA1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B584D9-C482-4822-9A95-7F448A4E805C}" type="slidenum">
              <a:rPr lang="en-US" altLang="en-US" smtClean="0"/>
              <a:pPr>
                <a:spcBef>
                  <a:spcPct val="0"/>
                </a:spcBef>
              </a:pPr>
              <a:t>98</a:t>
            </a:fld>
            <a:endParaRPr lang="en-US" altLang="en-US"/>
          </a:p>
        </p:txBody>
      </p:sp>
      <p:sp>
        <p:nvSpPr>
          <p:cNvPr id="76803" name="Rectangle 2">
            <a:extLst>
              <a:ext uri="{FF2B5EF4-FFF2-40B4-BE49-F238E27FC236}">
                <a16:creationId xmlns:a16="http://schemas.microsoft.com/office/drawing/2014/main" id="{74C10700-AD5C-4A34-A09C-FE19B390BFF3}"/>
              </a:ext>
            </a:extLst>
          </p:cNvPr>
          <p:cNvSpPr>
            <a:spLocks noGrp="1" noRot="1" noChangeAspect="1" noChangeArrowheads="1" noTextEdit="1"/>
          </p:cNvSpPr>
          <p:nvPr>
            <p:ph type="sldImg"/>
            <p:custDataLst>
              <p:tags r:id="rId1"/>
            </p:custDataLst>
          </p:nvPr>
        </p:nvSpPr>
        <p:spPr>
          <a:ln/>
        </p:spPr>
      </p:sp>
      <p:sp>
        <p:nvSpPr>
          <p:cNvPr id="76804" name="Rectangle 3">
            <a:extLst>
              <a:ext uri="{FF2B5EF4-FFF2-40B4-BE49-F238E27FC236}">
                <a16:creationId xmlns:a16="http://schemas.microsoft.com/office/drawing/2014/main" id="{BC3B7B77-7A0C-47D5-B783-4EF7AE777D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You can give the example of 5-5-5   5 terms, 5 phrases, 5 colors required for a unit page.  This picture does not have it, but that is something they can require their students to do.</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753741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Debrief with these stems.</a:t>
            </a:r>
          </a:p>
        </p:txBody>
      </p:sp>
      <p:sp>
        <p:nvSpPr>
          <p:cNvPr id="4" name="Slide Number Placeholder 3"/>
          <p:cNvSpPr>
            <a:spLocks noGrp="1"/>
          </p:cNvSpPr>
          <p:nvPr>
            <p:ph type="sldNum" sz="quarter" idx="10"/>
          </p:nvPr>
        </p:nvSpPr>
        <p:spPr/>
        <p:txBody>
          <a:bodyPr/>
          <a:lstStyle/>
          <a:p>
            <a:fld id="{635A52A9-B7B4-462F-AB5A-B0529042ED7D}" type="slidenum">
              <a:rPr lang="en-US" smtClean="0"/>
              <a:t>99</a:t>
            </a:fld>
            <a:endParaRPr lang="en-US"/>
          </a:p>
        </p:txBody>
      </p:sp>
    </p:spTree>
    <p:extLst>
      <p:ext uri="{BB962C8B-B14F-4D97-AF65-F5344CB8AC3E}">
        <p14:creationId xmlns:p14="http://schemas.microsoft.com/office/powerpoint/2010/main" val="86627104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rubrics for teachers to download on the website. </a:t>
            </a:r>
          </a:p>
        </p:txBody>
      </p:sp>
      <p:sp>
        <p:nvSpPr>
          <p:cNvPr id="4" name="Slide Number Placeholder 3"/>
          <p:cNvSpPr>
            <a:spLocks noGrp="1"/>
          </p:cNvSpPr>
          <p:nvPr>
            <p:ph type="sldNum" sz="quarter" idx="5"/>
          </p:nvPr>
        </p:nvSpPr>
        <p:spPr/>
        <p:txBody>
          <a:bodyPr/>
          <a:lstStyle/>
          <a:p>
            <a:fld id="{F7EFED98-B859-40E5-AD27-BEF9A53B2399}" type="slidenum">
              <a:rPr lang="en-US" smtClean="0"/>
              <a:t>100</a:t>
            </a:fld>
            <a:endParaRPr lang="en-US"/>
          </a:p>
        </p:txBody>
      </p:sp>
    </p:spTree>
    <p:extLst>
      <p:ext uri="{BB962C8B-B14F-4D97-AF65-F5344CB8AC3E}">
        <p14:creationId xmlns:p14="http://schemas.microsoft.com/office/powerpoint/2010/main" val="55346414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Turn and Talk</a:t>
            </a:r>
          </a:p>
          <a:p>
            <a:endParaRPr lang="en-US" altLang="en-US" dirty="0">
              <a:latin typeface="Arial" panose="020B0604020202020204" pitchFamily="34" charset="0"/>
            </a:endParaRPr>
          </a:p>
          <a:p>
            <a:r>
              <a:rPr lang="en-US" altLang="en-US" dirty="0">
                <a:latin typeface="Arial" panose="020B0604020202020204" pitchFamily="34" charset="0"/>
              </a:rPr>
              <a:t>This decides how you grade the notebook – either looking for perfection or grading the learning process. </a:t>
            </a:r>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80157" indent="-300060" eaLnBrk="0" hangingPunct="0">
              <a:defRPr>
                <a:solidFill>
                  <a:schemeClr val="tx1"/>
                </a:solidFill>
                <a:latin typeface="Arial" panose="020B0604020202020204" pitchFamily="34" charset="0"/>
              </a:defRPr>
            </a:lvl2pPr>
            <a:lvl3pPr marL="1200241" indent="-240048" eaLnBrk="0" hangingPunct="0">
              <a:defRPr>
                <a:solidFill>
                  <a:schemeClr val="tx1"/>
                </a:solidFill>
                <a:latin typeface="Arial" panose="020B0604020202020204" pitchFamily="34" charset="0"/>
              </a:defRPr>
            </a:lvl3pPr>
            <a:lvl4pPr marL="1680337" indent="-240048" eaLnBrk="0" hangingPunct="0">
              <a:defRPr>
                <a:solidFill>
                  <a:schemeClr val="tx1"/>
                </a:solidFill>
                <a:latin typeface="Arial" panose="020B0604020202020204" pitchFamily="34" charset="0"/>
              </a:defRPr>
            </a:lvl4pPr>
            <a:lvl5pPr marL="2160434" indent="-240048" eaLnBrk="0" hangingPunct="0">
              <a:defRPr>
                <a:solidFill>
                  <a:schemeClr val="tx1"/>
                </a:solidFill>
                <a:latin typeface="Arial" panose="020B0604020202020204" pitchFamily="34" charset="0"/>
              </a:defRPr>
            </a:lvl5pPr>
            <a:lvl6pPr marL="2640529" indent="-240048" eaLnBrk="0" fontAlgn="base" hangingPunct="0">
              <a:spcBef>
                <a:spcPct val="0"/>
              </a:spcBef>
              <a:spcAft>
                <a:spcPct val="0"/>
              </a:spcAft>
              <a:defRPr>
                <a:solidFill>
                  <a:schemeClr val="tx1"/>
                </a:solidFill>
                <a:latin typeface="Arial" panose="020B0604020202020204" pitchFamily="34" charset="0"/>
              </a:defRPr>
            </a:lvl6pPr>
            <a:lvl7pPr marL="3120626" indent="-240048" eaLnBrk="0" fontAlgn="base" hangingPunct="0">
              <a:spcBef>
                <a:spcPct val="0"/>
              </a:spcBef>
              <a:spcAft>
                <a:spcPct val="0"/>
              </a:spcAft>
              <a:defRPr>
                <a:solidFill>
                  <a:schemeClr val="tx1"/>
                </a:solidFill>
                <a:latin typeface="Arial" panose="020B0604020202020204" pitchFamily="34" charset="0"/>
              </a:defRPr>
            </a:lvl7pPr>
            <a:lvl8pPr marL="3600723" indent="-240048" eaLnBrk="0" fontAlgn="base" hangingPunct="0">
              <a:spcBef>
                <a:spcPct val="0"/>
              </a:spcBef>
              <a:spcAft>
                <a:spcPct val="0"/>
              </a:spcAft>
              <a:defRPr>
                <a:solidFill>
                  <a:schemeClr val="tx1"/>
                </a:solidFill>
                <a:latin typeface="Arial" panose="020B0604020202020204" pitchFamily="34" charset="0"/>
              </a:defRPr>
            </a:lvl8pPr>
            <a:lvl9pPr marL="4080819" indent="-24004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2684FF9-7EB3-495E-B5AE-BCAC8574210C}" type="slidenum">
              <a:rPr lang="en-US" altLang="en-US"/>
              <a:pPr eaLnBrk="1" hangingPunct="1"/>
              <a:t>101</a:t>
            </a:fld>
            <a:endParaRPr lang="en-US" altLang="en-US"/>
          </a:p>
        </p:txBody>
      </p:sp>
    </p:spTree>
    <p:extLst>
      <p:ext uri="{BB962C8B-B14F-4D97-AF65-F5344CB8AC3E}">
        <p14:creationId xmlns:p14="http://schemas.microsoft.com/office/powerpoint/2010/main" val="4884744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Char char="•"/>
            </a:pPr>
            <a:r>
              <a:rPr lang="en-US" altLang="en-US" sz="1200" dirty="0">
                <a:latin typeface="Arial" panose="020B0604020202020204" pitchFamily="34" charset="0"/>
              </a:rPr>
              <a:t>Monitor often at the beginning of the year. </a:t>
            </a:r>
          </a:p>
          <a:p>
            <a:pPr eaLnBrk="1" hangingPunct="1">
              <a:spcBef>
                <a:spcPct val="0"/>
              </a:spcBef>
              <a:buFontTx/>
              <a:buChar char="•"/>
            </a:pPr>
            <a:r>
              <a:rPr lang="en-US" altLang="en-US" sz="1200" dirty="0">
                <a:latin typeface="Arial" panose="020B0604020202020204" pitchFamily="34" charset="0"/>
              </a:rPr>
              <a:t>Stamp, initial, or place stickers to indicate you have seen the item. </a:t>
            </a:r>
          </a:p>
          <a:p>
            <a:pPr eaLnBrk="1" hangingPunct="1">
              <a:spcBef>
                <a:spcPct val="0"/>
              </a:spcBef>
              <a:buFontTx/>
              <a:buChar char="•"/>
            </a:pPr>
            <a:r>
              <a:rPr lang="en-US" altLang="en-US" sz="1200" dirty="0">
                <a:latin typeface="Arial" panose="020B0604020202020204" pitchFamily="34" charset="0"/>
              </a:rPr>
              <a:t>Write comments, especially positive comments or suggestions, on sticky notes.</a:t>
            </a:r>
          </a:p>
          <a:p>
            <a:endParaRPr lang="en-US" dirty="0"/>
          </a:p>
        </p:txBody>
      </p:sp>
      <p:sp>
        <p:nvSpPr>
          <p:cNvPr id="4" name="Slide Number Placeholder 3"/>
          <p:cNvSpPr>
            <a:spLocks noGrp="1"/>
          </p:cNvSpPr>
          <p:nvPr>
            <p:ph type="sldNum" sz="quarter" idx="5"/>
          </p:nvPr>
        </p:nvSpPr>
        <p:spPr/>
        <p:txBody>
          <a:bodyPr/>
          <a:lstStyle/>
          <a:p>
            <a:fld id="{F7EFED98-B859-40E5-AD27-BEF9A53B2399}" type="slidenum">
              <a:rPr lang="en-US" smtClean="0"/>
              <a:t>102</a:t>
            </a:fld>
            <a:endParaRPr lang="en-US"/>
          </a:p>
        </p:txBody>
      </p:sp>
    </p:spTree>
    <p:extLst>
      <p:ext uri="{BB962C8B-B14F-4D97-AF65-F5344CB8AC3E}">
        <p14:creationId xmlns:p14="http://schemas.microsoft.com/office/powerpoint/2010/main" val="108516236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Chief Blueprint" panose="020B0500000000000000" pitchFamily="34" charset="0"/>
                <a:cs typeface="Times New Roman" panose="02020603050405020304" pitchFamily="18" charset="0"/>
              </a:rPr>
              <a:t>Allow students to use notebooks on a quiz</a:t>
            </a:r>
          </a:p>
          <a:p>
            <a:pPr eaLnBrk="1" hangingPunct="1">
              <a:spcBef>
                <a:spcPct val="50000"/>
              </a:spcBef>
              <a:buFont typeface="Times" panose="02020603050405020304" pitchFamily="18" charset="0"/>
              <a:buChar char="•"/>
            </a:pPr>
            <a:r>
              <a:rPr lang="en-US" altLang="en-US" sz="1200" dirty="0">
                <a:latin typeface="Chief Blueprint" panose="020B0500000000000000" pitchFamily="34" charset="0"/>
              </a:rPr>
              <a:t>Helps students understand the importance of taking notes.</a:t>
            </a:r>
          </a:p>
          <a:p>
            <a:pPr eaLnBrk="1" hangingPunct="1">
              <a:spcBef>
                <a:spcPct val="50000"/>
              </a:spcBef>
              <a:buFont typeface="Times" panose="02020603050405020304" pitchFamily="18" charset="0"/>
              <a:buChar char="•"/>
            </a:pPr>
            <a:r>
              <a:rPr lang="en-US" altLang="en-US" sz="1200" dirty="0">
                <a:latin typeface="Chief Blueprint" panose="020B0500000000000000" pitchFamily="34" charset="0"/>
              </a:rPr>
              <a:t>Encourages students to bring their notebooks daily.</a:t>
            </a:r>
          </a:p>
          <a:p>
            <a:pPr eaLnBrk="1" hangingPunct="1">
              <a:spcBef>
                <a:spcPct val="50000"/>
              </a:spcBef>
              <a:buFont typeface="Times" panose="02020603050405020304" pitchFamily="18" charset="0"/>
              <a:buChar char="•"/>
            </a:pPr>
            <a:r>
              <a:rPr lang="en-US" altLang="en-US" sz="1200" dirty="0">
                <a:latin typeface="Chief Blueprint" panose="020B0500000000000000" pitchFamily="34" charset="0"/>
              </a:rPr>
              <a:t>Builds good work habits for the future.</a:t>
            </a:r>
          </a:p>
          <a:p>
            <a:r>
              <a:rPr lang="en-US" altLang="en-US" sz="1200" dirty="0">
                <a:latin typeface="Chief Blueprint" panose="020B0500000000000000" pitchFamily="34" charset="0"/>
                <a:cs typeface="Times New Roman" panose="02020603050405020304" pitchFamily="18" charset="0"/>
              </a:rPr>
              <a:t>z or test.</a:t>
            </a:r>
            <a:r>
              <a:rPr lang="en-US" altLang="en-US" sz="1200" dirty="0">
                <a:latin typeface="Chief Blueprint" panose="020B0500000000000000" pitchFamily="34" charset="0"/>
              </a:rPr>
              <a:t> </a:t>
            </a:r>
            <a:endParaRPr lang="en-US" dirty="0"/>
          </a:p>
        </p:txBody>
      </p:sp>
      <p:sp>
        <p:nvSpPr>
          <p:cNvPr id="4" name="Slide Number Placeholder 3"/>
          <p:cNvSpPr>
            <a:spLocks noGrp="1"/>
          </p:cNvSpPr>
          <p:nvPr>
            <p:ph type="sldNum" sz="quarter" idx="5"/>
          </p:nvPr>
        </p:nvSpPr>
        <p:spPr/>
        <p:txBody>
          <a:bodyPr/>
          <a:lstStyle/>
          <a:p>
            <a:fld id="{F7EFED98-B859-40E5-AD27-BEF9A53B2399}" type="slidenum">
              <a:rPr lang="en-US" smtClean="0"/>
              <a:t>103</a:t>
            </a:fld>
            <a:endParaRPr lang="en-US"/>
          </a:p>
        </p:txBody>
      </p:sp>
    </p:spTree>
    <p:extLst>
      <p:ext uri="{BB962C8B-B14F-4D97-AF65-F5344CB8AC3E}">
        <p14:creationId xmlns:p14="http://schemas.microsoft.com/office/powerpoint/2010/main" val="129842189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Chief Blueprint" panose="020B0500000000000000" pitchFamily="34" charset="0"/>
                <a:cs typeface="Times New Roman" panose="02020603050405020304" pitchFamily="18" charset="0"/>
              </a:rPr>
              <a:t>Have students</a:t>
            </a:r>
            <a:r>
              <a:rPr lang="en-US" altLang="en-US" sz="1200" b="1" dirty="0">
                <a:latin typeface="Chief Blueprint" panose="020B0500000000000000" pitchFamily="34" charset="0"/>
                <a:cs typeface="Times New Roman" panose="02020603050405020304" pitchFamily="18" charset="0"/>
              </a:rPr>
              <a:t> </a:t>
            </a:r>
            <a:r>
              <a:rPr lang="en-US" altLang="en-US" sz="1200" dirty="0">
                <a:latin typeface="Chief Blueprint" panose="020B0500000000000000" pitchFamily="34" charset="0"/>
                <a:cs typeface="Times New Roman" panose="02020603050405020304" pitchFamily="18" charset="0"/>
              </a:rPr>
              <a:t>look at other student examples.</a:t>
            </a:r>
            <a:endParaRPr lang="en-US" altLang="en-US" sz="1200" dirty="0">
              <a:latin typeface="Chief Blueprint" panose="020B0500000000000000" pitchFamily="34" charset="0"/>
            </a:endParaRPr>
          </a:p>
          <a:p>
            <a:pPr eaLnBrk="1" hangingPunct="1">
              <a:spcBef>
                <a:spcPct val="50000"/>
              </a:spcBef>
              <a:buFont typeface="Times" panose="02020603050405020304" pitchFamily="18" charset="0"/>
              <a:buChar char="•"/>
            </a:pPr>
            <a:r>
              <a:rPr lang="en-US" altLang="en-US" sz="1200" dirty="0">
                <a:latin typeface="Chief Blueprint" panose="020B0500000000000000" pitchFamily="34" charset="0"/>
              </a:rPr>
              <a:t>Examples from previous years</a:t>
            </a:r>
          </a:p>
          <a:p>
            <a:pPr eaLnBrk="1" hangingPunct="1">
              <a:spcBef>
                <a:spcPct val="50000"/>
              </a:spcBef>
              <a:buFont typeface="Times" panose="02020603050405020304" pitchFamily="18" charset="0"/>
              <a:buChar char="•"/>
            </a:pPr>
            <a:r>
              <a:rPr lang="en-US" altLang="en-US" sz="1200" dirty="0">
                <a:latin typeface="Chief Blueprint" panose="020B0500000000000000" pitchFamily="34" charset="0"/>
              </a:rPr>
              <a:t>Gallery walk</a:t>
            </a:r>
          </a:p>
          <a:p>
            <a:pPr eaLnBrk="1" hangingPunct="1">
              <a:spcBef>
                <a:spcPct val="50000"/>
              </a:spcBef>
              <a:buFont typeface="Times" panose="02020603050405020304" pitchFamily="18" charset="0"/>
              <a:buChar char="•"/>
            </a:pPr>
            <a:r>
              <a:rPr lang="en-US" altLang="en-US" sz="1200" dirty="0">
                <a:latin typeface="Chief Blueprint" panose="020B0500000000000000" pitchFamily="34" charset="0"/>
              </a:rPr>
              <a:t>Peer Review</a:t>
            </a:r>
          </a:p>
          <a:p>
            <a:endParaRPr lang="en-US" dirty="0"/>
          </a:p>
        </p:txBody>
      </p:sp>
      <p:sp>
        <p:nvSpPr>
          <p:cNvPr id="4" name="Slide Number Placeholder 3"/>
          <p:cNvSpPr>
            <a:spLocks noGrp="1"/>
          </p:cNvSpPr>
          <p:nvPr>
            <p:ph type="sldNum" sz="quarter" idx="5"/>
          </p:nvPr>
        </p:nvSpPr>
        <p:spPr/>
        <p:txBody>
          <a:bodyPr/>
          <a:lstStyle/>
          <a:p>
            <a:fld id="{F7EFED98-B859-40E5-AD27-BEF9A53B2399}" type="slidenum">
              <a:rPr lang="en-US" smtClean="0"/>
              <a:t>104</a:t>
            </a:fld>
            <a:endParaRPr lang="en-US"/>
          </a:p>
        </p:txBody>
      </p:sp>
    </p:spTree>
    <p:extLst>
      <p:ext uri="{BB962C8B-B14F-4D97-AF65-F5344CB8AC3E}">
        <p14:creationId xmlns:p14="http://schemas.microsoft.com/office/powerpoint/2010/main" val="297094585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any tips you have for grading. </a:t>
            </a:r>
          </a:p>
        </p:txBody>
      </p:sp>
      <p:sp>
        <p:nvSpPr>
          <p:cNvPr id="4" name="Slide Number Placeholder 3"/>
          <p:cNvSpPr>
            <a:spLocks noGrp="1"/>
          </p:cNvSpPr>
          <p:nvPr>
            <p:ph type="sldNum" sz="quarter" idx="5"/>
          </p:nvPr>
        </p:nvSpPr>
        <p:spPr/>
        <p:txBody>
          <a:bodyPr/>
          <a:lstStyle/>
          <a:p>
            <a:fld id="{F7EFED98-B859-40E5-AD27-BEF9A53B2399}" type="slidenum">
              <a:rPr lang="en-US" smtClean="0"/>
              <a:t>106</a:t>
            </a:fld>
            <a:endParaRPr lang="en-US"/>
          </a:p>
        </p:txBody>
      </p:sp>
    </p:spTree>
    <p:extLst>
      <p:ext uri="{BB962C8B-B14F-4D97-AF65-F5344CB8AC3E}">
        <p14:creationId xmlns:p14="http://schemas.microsoft.com/office/powerpoint/2010/main" val="1426457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42D205-6B9C-498A-ABF3-D7DE8F34216E}"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1711560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42D205-6B9C-498A-ABF3-D7DE8F34216E}"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745574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42D205-6B9C-498A-ABF3-D7DE8F34216E}"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3916441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306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42D205-6B9C-498A-ABF3-D7DE8F34216E}"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2200149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42D205-6B9C-498A-ABF3-D7DE8F34216E}"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4124164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42D205-6B9C-498A-ABF3-D7DE8F34216E}"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3862886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42D205-6B9C-498A-ABF3-D7DE8F34216E}" type="datetimeFigureOut">
              <a:rPr lang="en-US" smtClean="0"/>
              <a:t>7/24/2023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3198513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42D205-6B9C-498A-ABF3-D7DE8F34216E}" type="datetimeFigureOut">
              <a:rPr lang="en-US" smtClean="0"/>
              <a:t>7/24/2023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3815018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42D205-6B9C-498A-ABF3-D7DE8F34216E}" type="datetimeFigureOut">
              <a:rPr lang="en-US" smtClean="0"/>
              <a:t>7/24/2023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3822253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42D205-6B9C-498A-ABF3-D7DE8F34216E}"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2820253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42D205-6B9C-498A-ABF3-D7DE8F34216E}"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DB2F54-BAA6-40C8-B6DB-FEF39C99E0A1}" type="slidenum">
              <a:rPr lang="en-US" smtClean="0"/>
              <a:t>‹#›</a:t>
            </a:fld>
            <a:endParaRPr lang="en-US"/>
          </a:p>
        </p:txBody>
      </p:sp>
    </p:spTree>
    <p:extLst>
      <p:ext uri="{BB962C8B-B14F-4D97-AF65-F5344CB8AC3E}">
        <p14:creationId xmlns:p14="http://schemas.microsoft.com/office/powerpoint/2010/main" val="3577177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42D205-6B9C-498A-ABF3-D7DE8F34216E}" type="datetimeFigureOut">
              <a:rPr lang="en-US" smtClean="0"/>
              <a:t>7/24/2023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DB2F54-BAA6-40C8-B6DB-FEF39C99E0A1}" type="slidenum">
              <a:rPr lang="en-US" smtClean="0"/>
              <a:t>‹#›</a:t>
            </a:fld>
            <a:endParaRPr lang="en-US"/>
          </a:p>
        </p:txBody>
      </p:sp>
    </p:spTree>
    <p:extLst>
      <p:ext uri="{BB962C8B-B14F-4D97-AF65-F5344CB8AC3E}">
        <p14:creationId xmlns:p14="http://schemas.microsoft.com/office/powerpoint/2010/main" val="29412300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55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55289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7687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0895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20776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26818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7396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8535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2490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6610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503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9980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165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716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062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604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347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080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109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363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564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105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13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013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3174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452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442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8776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724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7485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8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532890"/>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5201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6415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603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4204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467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018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5315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731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874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896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4953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6517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3979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0101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1044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900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3973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5119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0536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2447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64550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6654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15737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1349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7656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422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9034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1485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5602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0825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0938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9301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4554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9013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3771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3404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6998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8396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388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7223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0119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020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9621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489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763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9771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54838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5700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1941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2600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5425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3938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3754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6842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3619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3244</TotalTime>
  <Words>1835</Words>
  <Application>Microsoft Office PowerPoint</Application>
  <PresentationFormat>On-screen Show (4:3)</PresentationFormat>
  <Paragraphs>237</Paragraphs>
  <Slides>111</Slides>
  <Notes>103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111</vt:i4>
      </vt:variant>
    </vt:vector>
  </HeadingPairs>
  <TitlesOfParts>
    <vt:vector size="119" baseType="lpstr">
      <vt:lpstr>Architects Daughter</vt:lpstr>
      <vt:lpstr>Arial</vt:lpstr>
      <vt:lpstr>Calibri</vt:lpstr>
      <vt:lpstr>Calibri Light</vt:lpstr>
      <vt:lpstr>Chief Blueprint</vt:lpstr>
      <vt:lpstr>Papyrus</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Vinas</dc:creator>
  <cp:lastModifiedBy>Dawn Vinas</cp:lastModifiedBy>
  <cp:revision>25</cp:revision>
  <dcterms:created xsi:type="dcterms:W3CDTF">2022-06-29T14:33:47Z</dcterms:created>
  <dcterms:modified xsi:type="dcterms:W3CDTF">2023-07-24T13:34:19Z</dcterms:modified>
</cp:coreProperties>
</file>