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1237" r:id="rId3"/>
    <p:sldId id="336" r:id="rId4"/>
    <p:sldId id="1473" r:id="rId5"/>
    <p:sldId id="1474" r:id="rId6"/>
    <p:sldId id="1475" r:id="rId7"/>
    <p:sldId id="1476" r:id="rId8"/>
    <p:sldId id="1477" r:id="rId9"/>
    <p:sldId id="1478" r:id="rId10"/>
    <p:sldId id="1479" r:id="rId11"/>
    <p:sldId id="1480" r:id="rId12"/>
    <p:sldId id="1481" r:id="rId13"/>
    <p:sldId id="1503" r:id="rId14"/>
    <p:sldId id="1502" r:id="rId15"/>
    <p:sldId id="1446" r:id="rId16"/>
    <p:sldId id="1447" r:id="rId17"/>
    <p:sldId id="410" r:id="rId18"/>
    <p:sldId id="1606" r:id="rId19"/>
    <p:sldId id="1971" r:id="rId20"/>
    <p:sldId id="2031" r:id="rId21"/>
    <p:sldId id="1345" r:id="rId22"/>
    <p:sldId id="441" r:id="rId23"/>
    <p:sldId id="1343" r:id="rId24"/>
    <p:sldId id="1987" r:id="rId25"/>
    <p:sldId id="1324" r:id="rId26"/>
    <p:sldId id="1936" r:id="rId27"/>
    <p:sldId id="1507" r:id="rId28"/>
    <p:sldId id="1508" r:id="rId29"/>
    <p:sldId id="1509" r:id="rId30"/>
    <p:sldId id="1510" r:id="rId31"/>
    <p:sldId id="1511" r:id="rId32"/>
    <p:sldId id="1512" r:id="rId33"/>
    <p:sldId id="1513" r:id="rId34"/>
    <p:sldId id="1514" r:id="rId35"/>
    <p:sldId id="1353" r:id="rId36"/>
    <p:sldId id="1616" r:id="rId37"/>
    <p:sldId id="1898" r:id="rId38"/>
    <p:sldId id="1789" r:id="rId39"/>
    <p:sldId id="1925" r:id="rId40"/>
    <p:sldId id="1926" r:id="rId41"/>
    <p:sldId id="1927" r:id="rId42"/>
    <p:sldId id="1928" r:id="rId43"/>
    <p:sldId id="1929" r:id="rId44"/>
    <p:sldId id="1930" r:id="rId45"/>
    <p:sldId id="35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25" autoAdjust="0"/>
  </p:normalViewPr>
  <p:slideViewPr>
    <p:cSldViewPr snapToGrid="0">
      <p:cViewPr varScale="1">
        <p:scale>
          <a:sx n="49" d="100"/>
          <a:sy n="49" d="100"/>
        </p:scale>
        <p:origin x="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B5CA0-9617-4BF3-8927-235E137BA910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FE40A-5482-4D4D-9770-6A49E515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0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Word Wall terms in the front of the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4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7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7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5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I have reviewed the different research – I ask the teachers, which one they agree with and why – have them talk to their table or partner.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5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teachers are the guardians of democracy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2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the teachers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00561-FA90-4571-BC88-54E0E8770C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04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going to be modeling lessons they would use in the first six weeks of school.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6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my resources for Texas History support the Interactive Student Notebook, which is a district initiative for Ysleta ISD. The packet I am going to give you for this activity will simulate an ISN but would actually be put in your students notebook.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24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lesson is a dog and pony show as you will be modeling as many different strategies as you can.  The lesson in their own classroom will be much simpler.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0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Spend a few minutes introducing your personal and professional life. 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0807" indent="-31889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263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9173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01086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84464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67843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51222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4601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0C877C-5733-45C9-9B56-D0F4968C073F}" type="slidenum">
              <a:rPr lang="en-US" altLang="en-US" smtClean="0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5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TEKS: compare the cultures of American Indians in Texas prior to European colonization such as Gulf, Plains, Puebloan, and Southeastern;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2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them find 3 similarities and 3 differences between these images – they can discuss as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6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going to model how to use the word wall.  Point to each term and pronounce it to the teachers.  Require them to pronounce the terms back.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43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going to teach vocabulary with images is the 3, 2, 1 Definitions – Allow students time to analyze an image to build their understanding of an image. </a:t>
            </a:r>
          </a:p>
          <a:p>
            <a:endParaRPr lang="en-US" dirty="0"/>
          </a:p>
          <a:p>
            <a:r>
              <a:rPr lang="en-US" dirty="0"/>
              <a:t>Allow them to pick a term with a partner and complete the 3, 2, 1 definition. I always bring the teachers close to word wall to get them out of their seats.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CA709-669E-4DA9-9ABF-8EB8F8D0BB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18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them time to complete 1-2 centers.</a:t>
            </a:r>
          </a:p>
          <a:p>
            <a:endParaRPr lang="en-US" dirty="0"/>
          </a:p>
          <a:p>
            <a:r>
              <a:rPr lang="en-US" dirty="0"/>
              <a:t>These are the overall directions – the next slide will allow you to model step by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directions can be up while they work in their small groups.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92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do not have time for this, just show.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24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need to set up a fast pin for this – call me and I will walk you through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86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A9ED7A6-F7FD-4896-82F0-A8E62C85F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1F00ACB-7970-4BE4-A61A-34EDBFA34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26EC496-CEA4-4AA5-8FCC-07E734351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460" indent="-2909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785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300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814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0327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5841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1356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6870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30054-4049-4F77-901A-FB15299DCB33}" type="slidenum">
              <a:rPr lang="en-US" altLang="en-US" smtClean="0">
                <a:latin typeface="Calibri" panose="020F0502020204030204" pitchFamily="34" charset="0"/>
              </a:rPr>
              <a:pPr/>
              <a:t>37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52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6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slides list the research that goes into my workshops.  I quickly share all of the research, and on the last slide I ask, “Which of these do you agree with?” and share the answer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Give them the handout with the directions, tell them to try on their own and contact their coordinator if they can’t get in. 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494" indent="-31789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6506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8754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357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73723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48089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22455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6821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387878-B40B-4180-93A0-2B19AB0571C9}" type="slidenum">
              <a:rPr lang="en-US" altLang="en-US" smtClean="0">
                <a:latin typeface="Calibri" panose="020F0502020204030204" pitchFamily="34" charset="0"/>
              </a:rPr>
              <a:pPr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00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handout on creating Boom Cards.  They need to follow these directions exactly to access their boom cards.  Do Not purchase Boom Cards from the Boom Learning site – your district has already purchased them all for you.  You must access the games through my website.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2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4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6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23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4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58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8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5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5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8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0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8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4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5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C002D-2ECC-4863-B6AE-14D9D90E4AC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5952-9958-4709-AF2F-FFCFD9AC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3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http://www.socialstudiessuccess.com/" TargetMode="Externa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hyperlink" Target="http://www.boomlearning.com/" TargetMode="External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5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706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08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3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6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71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18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08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49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39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2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919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44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44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983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17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844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111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009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531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557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24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074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698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226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875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67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537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664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17BA1A-B243-45DA-B4FA-B500911F15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365" y="1276664"/>
            <a:ext cx="6603270" cy="45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KG Be Still &amp; Know" panose="02000503000000020004" pitchFamily="2" charset="0"/>
              </a:rPr>
              <a:t>Welcome to Social Studies Success! Please follow these directions for accessing your new resources. Go to </a:t>
            </a:r>
            <a:r>
              <a:rPr lang="en-US" sz="1200" dirty="0">
                <a:latin typeface="KG Be Still &amp; Know" panose="02000503000000020004" pitchFamily="2" charset="0"/>
                <a:hlinkClick r:id="rId5"/>
              </a:rPr>
              <a:t>www.SocialStudiesSuccess.com</a:t>
            </a:r>
            <a:r>
              <a:rPr lang="en-US" sz="1200" dirty="0">
                <a:latin typeface="KG Be Still &amp; Know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607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87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EBD445-C8C5-45CC-9453-8148D97941F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27565" y="943088"/>
            <a:ext cx="660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G Be Still &amp; Know" panose="02000503000000020004" pitchFamily="2" charset="0"/>
              </a:rPr>
              <a:t>Go to </a:t>
            </a:r>
            <a:r>
              <a:rPr lang="en-US" sz="2400" dirty="0">
                <a:latin typeface="KG Be Still &amp; Know" panose="02000503000000020004" pitchFamily="2" charset="0"/>
                <a:hlinkClick r:id="rId5"/>
              </a:rPr>
              <a:t>www.boomlearning.com</a:t>
            </a:r>
            <a:endParaRPr lang="en-US" sz="2400" dirty="0">
              <a:latin typeface="KG Be Still &amp; Know" panose="02000503000000020004" pitchFamily="2" charset="0"/>
            </a:endParaRPr>
          </a:p>
          <a:p>
            <a:pPr algn="ctr"/>
            <a:endParaRPr lang="en-US" sz="2400" dirty="0">
              <a:latin typeface="KG Be Still &amp; Know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14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682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104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866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911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6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49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08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5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34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2673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43</TotalTime>
  <Words>559</Words>
  <Application>Microsoft Office PowerPoint</Application>
  <PresentationFormat>On-screen Show (4:3)</PresentationFormat>
  <Paragraphs>56</Paragraphs>
  <Slides>45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KG Be Still &amp; Know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Vinas</dc:creator>
  <cp:lastModifiedBy>Dawn Vinas</cp:lastModifiedBy>
  <cp:revision>6</cp:revision>
  <dcterms:created xsi:type="dcterms:W3CDTF">2023-07-01T13:12:56Z</dcterms:created>
  <dcterms:modified xsi:type="dcterms:W3CDTF">2023-07-01T14:08:22Z</dcterms:modified>
</cp:coreProperties>
</file>