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14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AC8-9949-488C-BE5F-A9A62D995D3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040-A2D1-4522-811D-DB9E7367B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7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AC8-9949-488C-BE5F-A9A62D995D3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040-A2D1-4522-811D-DB9E7367B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7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AC8-9949-488C-BE5F-A9A62D995D3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040-A2D1-4522-811D-DB9E7367B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1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AC8-9949-488C-BE5F-A9A62D995D3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040-A2D1-4522-811D-DB9E7367B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9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AC8-9949-488C-BE5F-A9A62D995D3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040-A2D1-4522-811D-DB9E7367B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6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AC8-9949-488C-BE5F-A9A62D995D3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040-A2D1-4522-811D-DB9E7367B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9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AC8-9949-488C-BE5F-A9A62D995D3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040-A2D1-4522-811D-DB9E7367B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7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AC8-9949-488C-BE5F-A9A62D995D3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040-A2D1-4522-811D-DB9E7367B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7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AC8-9949-488C-BE5F-A9A62D995D3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040-A2D1-4522-811D-DB9E7367B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3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AC8-9949-488C-BE5F-A9A62D995D3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040-A2D1-4522-811D-DB9E7367B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3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AC8-9949-488C-BE5F-A9A62D995D3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040-A2D1-4522-811D-DB9E7367B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7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5AC8-9949-488C-BE5F-A9A62D995D3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B2040-A2D1-4522-811D-DB9E7367B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4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894C91-A519-2336-630F-7798494C8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2" y="733425"/>
            <a:ext cx="5553075" cy="767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8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Vinas</dc:creator>
  <cp:lastModifiedBy>Dawn Vinas</cp:lastModifiedBy>
  <cp:revision>1</cp:revision>
  <dcterms:created xsi:type="dcterms:W3CDTF">2023-07-01T13:05:44Z</dcterms:created>
  <dcterms:modified xsi:type="dcterms:W3CDTF">2023-07-01T13:06:33Z</dcterms:modified>
</cp:coreProperties>
</file>