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tags/tag8.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9.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handoutMasterIdLst>
    <p:handoutMasterId r:id="rId76"/>
  </p:handoutMasterIdLst>
  <p:sldIdLst>
    <p:sldId id="265" r:id="rId2"/>
    <p:sldId id="1237" r:id="rId3"/>
    <p:sldId id="336"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380" r:id="rId17"/>
    <p:sldId id="410" r:id="rId18"/>
    <p:sldId id="1344" r:id="rId19"/>
    <p:sldId id="1966" r:id="rId20"/>
    <p:sldId id="396" r:id="rId21"/>
    <p:sldId id="1956" r:id="rId22"/>
    <p:sldId id="386" r:id="rId23"/>
    <p:sldId id="387" r:id="rId24"/>
    <p:sldId id="1266" r:id="rId25"/>
    <p:sldId id="2134" r:id="rId26"/>
    <p:sldId id="389" r:id="rId27"/>
    <p:sldId id="390" r:id="rId28"/>
    <p:sldId id="391" r:id="rId29"/>
    <p:sldId id="392" r:id="rId30"/>
    <p:sldId id="419" r:id="rId31"/>
    <p:sldId id="1936" r:id="rId32"/>
    <p:sldId id="2172" r:id="rId33"/>
    <p:sldId id="2156" r:id="rId34"/>
    <p:sldId id="2157" r:id="rId35"/>
    <p:sldId id="2159" r:id="rId36"/>
    <p:sldId id="1953" r:id="rId37"/>
    <p:sldId id="2160" r:id="rId38"/>
    <p:sldId id="2161" r:id="rId39"/>
    <p:sldId id="2162" r:id="rId40"/>
    <p:sldId id="2163" r:id="rId41"/>
    <p:sldId id="2164" r:id="rId42"/>
    <p:sldId id="2165" r:id="rId43"/>
    <p:sldId id="2166" r:id="rId44"/>
    <p:sldId id="2167" r:id="rId45"/>
    <p:sldId id="2168" r:id="rId46"/>
    <p:sldId id="2169" r:id="rId47"/>
    <p:sldId id="2171" r:id="rId48"/>
    <p:sldId id="1413" r:id="rId49"/>
    <p:sldId id="2108" r:id="rId50"/>
    <p:sldId id="1585" r:id="rId51"/>
    <p:sldId id="2146" r:id="rId52"/>
    <p:sldId id="2147" r:id="rId53"/>
    <p:sldId id="2149" r:id="rId54"/>
    <p:sldId id="2148" r:id="rId55"/>
    <p:sldId id="2174" r:id="rId56"/>
    <p:sldId id="1802" r:id="rId57"/>
    <p:sldId id="1852" r:id="rId58"/>
    <p:sldId id="2150" r:id="rId59"/>
    <p:sldId id="2151" r:id="rId60"/>
    <p:sldId id="2152" r:id="rId61"/>
    <p:sldId id="2153" r:id="rId62"/>
    <p:sldId id="2173" r:id="rId63"/>
    <p:sldId id="2154" r:id="rId64"/>
    <p:sldId id="2155" r:id="rId65"/>
    <p:sldId id="1913" r:id="rId66"/>
    <p:sldId id="1695" r:id="rId67"/>
    <p:sldId id="1699" r:id="rId68"/>
    <p:sldId id="1700" r:id="rId69"/>
    <p:sldId id="1698" r:id="rId70"/>
    <p:sldId id="1624" r:id="rId71"/>
    <p:sldId id="2136" r:id="rId72"/>
    <p:sldId id="506" r:id="rId73"/>
    <p:sldId id="1139" r:id="rId74"/>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Vinas" initials="DV" lastIdx="1" clrIdx="0">
    <p:extLst>
      <p:ext uri="{19B8F6BF-5375-455C-9EA6-DF929625EA0E}">
        <p15:presenceInfo xmlns:p15="http://schemas.microsoft.com/office/powerpoint/2012/main" userId="f38e12e2bed0e5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812" autoAdjust="0"/>
  </p:normalViewPr>
  <p:slideViewPr>
    <p:cSldViewPr snapToGrid="0" showGuides="1">
      <p:cViewPr varScale="1">
        <p:scale>
          <a:sx n="46" d="100"/>
          <a:sy n="46" d="100"/>
        </p:scale>
        <p:origin x="1812" y="48"/>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723" cy="466406"/>
          </a:xfrm>
          <a:prstGeom prst="rect">
            <a:avLst/>
          </a:prstGeom>
        </p:spPr>
        <p:txBody>
          <a:bodyPr vert="horz" lIns="91367" tIns="45683" rIns="91367" bIns="45683" rtlCol="0"/>
          <a:lstStyle>
            <a:lvl1pPr algn="l">
              <a:defRPr sz="1200"/>
            </a:lvl1pPr>
          </a:lstStyle>
          <a:p>
            <a:endParaRPr lang="en-US"/>
          </a:p>
        </p:txBody>
      </p:sp>
      <p:sp>
        <p:nvSpPr>
          <p:cNvPr id="3" name="Date Placeholder 2"/>
          <p:cNvSpPr>
            <a:spLocks noGrp="1"/>
          </p:cNvSpPr>
          <p:nvPr>
            <p:ph type="dt" sz="quarter" idx="1"/>
          </p:nvPr>
        </p:nvSpPr>
        <p:spPr>
          <a:xfrm>
            <a:off x="3966742" y="1"/>
            <a:ext cx="3035723" cy="466406"/>
          </a:xfrm>
          <a:prstGeom prst="rect">
            <a:avLst/>
          </a:prstGeom>
        </p:spPr>
        <p:txBody>
          <a:bodyPr vert="horz" lIns="91367" tIns="45683" rIns="91367" bIns="45683" rtlCol="0"/>
          <a:lstStyle>
            <a:lvl1pPr algn="r">
              <a:defRPr sz="1200"/>
            </a:lvl1pPr>
          </a:lstStyle>
          <a:p>
            <a:fld id="{BDFFACCF-AFD3-4C8F-82F9-1FCFC3AE6881}" type="datetimeFigureOut">
              <a:rPr lang="en-US" smtClean="0"/>
              <a:t>10/19/2023</a:t>
            </a:fld>
            <a:endParaRPr lang="en-US"/>
          </a:p>
        </p:txBody>
      </p:sp>
      <p:sp>
        <p:nvSpPr>
          <p:cNvPr id="4" name="Footer Placeholder 3"/>
          <p:cNvSpPr>
            <a:spLocks noGrp="1"/>
          </p:cNvSpPr>
          <p:nvPr>
            <p:ph type="ftr" sz="quarter" idx="2"/>
          </p:nvPr>
        </p:nvSpPr>
        <p:spPr>
          <a:xfrm>
            <a:off x="0" y="8823644"/>
            <a:ext cx="3035723" cy="466406"/>
          </a:xfrm>
          <a:prstGeom prst="rect">
            <a:avLst/>
          </a:prstGeom>
        </p:spPr>
        <p:txBody>
          <a:bodyPr vert="horz" lIns="91367" tIns="45683" rIns="91367" bIns="45683" rtlCol="0" anchor="b"/>
          <a:lstStyle>
            <a:lvl1pPr algn="l">
              <a:defRPr sz="1200"/>
            </a:lvl1pPr>
          </a:lstStyle>
          <a:p>
            <a:endParaRPr lang="en-US"/>
          </a:p>
        </p:txBody>
      </p:sp>
      <p:sp>
        <p:nvSpPr>
          <p:cNvPr id="5" name="Slide Number Placeholder 4"/>
          <p:cNvSpPr>
            <a:spLocks noGrp="1"/>
          </p:cNvSpPr>
          <p:nvPr>
            <p:ph type="sldNum" sz="quarter" idx="3"/>
          </p:nvPr>
        </p:nvSpPr>
        <p:spPr>
          <a:xfrm>
            <a:off x="3966742" y="8823644"/>
            <a:ext cx="3035723" cy="466406"/>
          </a:xfrm>
          <a:prstGeom prst="rect">
            <a:avLst/>
          </a:prstGeom>
        </p:spPr>
        <p:txBody>
          <a:bodyPr vert="horz" lIns="91367" tIns="45683" rIns="91367" bIns="45683" rtlCol="0" anchor="b"/>
          <a:lstStyle>
            <a:lvl1pPr algn="r">
              <a:defRPr sz="1200"/>
            </a:lvl1pPr>
          </a:lstStyle>
          <a:p>
            <a:fld id="{5344363D-5820-45ED-A1CF-B362ED1A0816}" type="slidenum">
              <a:rPr lang="en-US" smtClean="0"/>
              <a:t>‹#›</a:t>
            </a:fld>
            <a:endParaRPr lang="en-US"/>
          </a:p>
        </p:txBody>
      </p:sp>
    </p:spTree>
    <p:extLst>
      <p:ext uri="{BB962C8B-B14F-4D97-AF65-F5344CB8AC3E}">
        <p14:creationId xmlns:p14="http://schemas.microsoft.com/office/powerpoint/2010/main" val="3536875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5"/>
          </a:xfrm>
          <a:prstGeom prst="rect">
            <a:avLst/>
          </a:prstGeom>
        </p:spPr>
        <p:txBody>
          <a:bodyPr vert="horz" lIns="93102" tIns="46552" rIns="93102" bIns="46552" rtlCol="0"/>
          <a:lstStyle>
            <a:lvl1pPr algn="r">
              <a:defRPr sz="1200"/>
            </a:lvl1pPr>
          </a:lstStyle>
          <a:p>
            <a:fld id="{32A63CEE-F2DF-4C13-BA78-F9ADED70C6BC}" type="datetimeFigureOut">
              <a:rPr lang="en-US" smtClean="0"/>
              <a:t>10/19/2023</a:t>
            </a:fld>
            <a:endParaRPr lang="en-US"/>
          </a:p>
        </p:txBody>
      </p:sp>
      <p:sp>
        <p:nvSpPr>
          <p:cNvPr id="4" name="Slide Image Placeholder 3"/>
          <p:cNvSpPr>
            <a:spLocks noGrp="1" noRot="1" noChangeAspect="1"/>
          </p:cNvSpPr>
          <p:nvPr>
            <p:ph type="sldImg" idx="2"/>
          </p:nvPr>
        </p:nvSpPr>
        <p:spPr>
          <a:xfrm>
            <a:off x="1412875" y="1160463"/>
            <a:ext cx="4178300" cy="3135312"/>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3102" tIns="46552" rIns="93102"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4"/>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3102" tIns="46552" rIns="93102" bIns="46552" rtlCol="0" anchor="b"/>
          <a:lstStyle>
            <a:lvl1pPr algn="r">
              <a:defRPr sz="1200"/>
            </a:lvl1pPr>
          </a:lstStyle>
          <a:p>
            <a:fld id="{0E34CE70-55C6-4E46-82C9-94A40AE4AD8D}" type="slidenum">
              <a:rPr lang="en-US" smtClean="0"/>
              <a:t>‹#›</a:t>
            </a:fld>
            <a:endParaRPr lang="en-US"/>
          </a:p>
        </p:txBody>
      </p:sp>
    </p:spTree>
    <p:extLst>
      <p:ext uri="{BB962C8B-B14F-4D97-AF65-F5344CB8AC3E}">
        <p14:creationId xmlns:p14="http://schemas.microsoft.com/office/powerpoint/2010/main" val="335726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the 4 corner signs and the Word Wall terms</a:t>
            </a:r>
          </a:p>
          <a:p>
            <a:r>
              <a:rPr lang="en-US" dirty="0"/>
              <a:t>Post the Design Qualities of Engagement Placards </a:t>
            </a:r>
          </a:p>
          <a:p>
            <a:r>
              <a:rPr lang="en-US"/>
              <a:t>Post the WW1 Inventions</a:t>
            </a:r>
            <a:endParaRPr lang="en-US" dirty="0"/>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15658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D17908-51AF-61B3-610F-B2F0DCD9AAD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888D2D81-B99B-A9D0-CBB7-42D9B8F08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604" name="Slide Number Placeholder 3">
            <a:extLst>
              <a:ext uri="{FF2B5EF4-FFF2-40B4-BE49-F238E27FC236}">
                <a16:creationId xmlns:a16="http://schemas.microsoft.com/office/drawing/2014/main" id="{CD4DEC26-2920-17B6-7825-042D4D444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20D89FD8-0D04-43FA-AF15-9D2E02638F98}"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FD5414B-0DC2-96F1-16B3-25C856267E3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650570F-05C1-A9AF-043E-D6FB4F27A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77B93497-48B1-FD60-3559-FD8538B52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A1C6FADF-D437-4B57-83C9-BDE1252D66B5}"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46ACCCF-2799-40BE-4BDC-F3303EF403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8255AB20-DF5E-7961-7701-94180954F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F32BBBA5-4579-0B50-F7B3-B1683C597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1EA6ABB4-1C5A-4059-9FCC-405102C6D2E8}"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272A121-9974-EE43-A9BB-86155673A343}"/>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1B25874-F3F2-602F-A742-2979639D6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B23AA49C-5D35-A5AF-F87A-6F84EB03B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7F652E64-5D90-4B6E-9A99-C2AB1513F94A}" type="slidenum">
              <a:rPr lang="en-US" altLang="en-US" smtClean="0"/>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write their goals on a post it note and share with their table mates. </a:t>
            </a:r>
          </a:p>
          <a:p>
            <a:pPr eaLnBrk="1" hangingPunct="1">
              <a:spcBef>
                <a:spcPct val="0"/>
              </a:spcBef>
            </a:pPr>
            <a:r>
              <a:rPr lang="en-US" altLang="en-US" dirty="0"/>
              <a:t>Review our goals in the next slide</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3598" indent="-299798">
              <a:defRPr>
                <a:solidFill>
                  <a:schemeClr val="tx1"/>
                </a:solidFill>
                <a:latin typeface="Arial" panose="020B0604020202020204" pitchFamily="34" charset="0"/>
              </a:defRPr>
            </a:lvl2pPr>
            <a:lvl3pPr marL="1205535" indent="-237935">
              <a:defRPr>
                <a:solidFill>
                  <a:schemeClr val="tx1"/>
                </a:solidFill>
                <a:latin typeface="Arial" panose="020B0604020202020204" pitchFamily="34" charset="0"/>
              </a:defRPr>
            </a:lvl3pPr>
            <a:lvl4pPr marL="1689335" indent="-237935">
              <a:defRPr>
                <a:solidFill>
                  <a:schemeClr val="tx1"/>
                </a:solidFill>
                <a:latin typeface="Arial" panose="020B0604020202020204" pitchFamily="34" charset="0"/>
              </a:defRPr>
            </a:lvl4pPr>
            <a:lvl5pPr marL="2173135" indent="-237935">
              <a:defRPr>
                <a:solidFill>
                  <a:schemeClr val="tx1"/>
                </a:solidFill>
                <a:latin typeface="Arial" panose="020B0604020202020204" pitchFamily="34" charset="0"/>
              </a:defRPr>
            </a:lvl5pPr>
            <a:lvl6pPr marL="2629969" indent="-237935" eaLnBrk="0" fontAlgn="base" hangingPunct="0">
              <a:spcBef>
                <a:spcPct val="0"/>
              </a:spcBef>
              <a:spcAft>
                <a:spcPct val="0"/>
              </a:spcAft>
              <a:defRPr>
                <a:solidFill>
                  <a:schemeClr val="tx1"/>
                </a:solidFill>
                <a:latin typeface="Arial" panose="020B0604020202020204" pitchFamily="34" charset="0"/>
              </a:defRPr>
            </a:lvl6pPr>
            <a:lvl7pPr marL="3086804" indent="-237935" eaLnBrk="0" fontAlgn="base" hangingPunct="0">
              <a:spcBef>
                <a:spcPct val="0"/>
              </a:spcBef>
              <a:spcAft>
                <a:spcPct val="0"/>
              </a:spcAft>
              <a:defRPr>
                <a:solidFill>
                  <a:schemeClr val="tx1"/>
                </a:solidFill>
                <a:latin typeface="Arial" panose="020B0604020202020204" pitchFamily="34" charset="0"/>
              </a:defRPr>
            </a:lvl7pPr>
            <a:lvl8pPr marL="3543638" indent="-237935" eaLnBrk="0" fontAlgn="base" hangingPunct="0">
              <a:spcBef>
                <a:spcPct val="0"/>
              </a:spcBef>
              <a:spcAft>
                <a:spcPct val="0"/>
              </a:spcAft>
              <a:defRPr>
                <a:solidFill>
                  <a:schemeClr val="tx1"/>
                </a:solidFill>
                <a:latin typeface="Arial" panose="020B0604020202020204" pitchFamily="34" charset="0"/>
              </a:defRPr>
            </a:lvl8pPr>
            <a:lvl9pPr marL="4000472" indent="-23793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16</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28417" indent="-228417">
              <a:buAutoNum type="arabicPeriod"/>
            </a:pPr>
            <a:r>
              <a:rPr lang="en-US" dirty="0"/>
              <a:t>They have never been on my feet</a:t>
            </a:r>
          </a:p>
          <a:p>
            <a:pPr marL="228417" indent="-228417">
              <a:buAutoNum type="arabicPeriod"/>
            </a:pPr>
            <a:r>
              <a:rPr lang="en-US" dirty="0"/>
              <a:t>They are not a souvenir of the workshop</a:t>
            </a:r>
          </a:p>
          <a:p>
            <a:pPr marL="228417" indent="-228417">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18</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spectrum to break up the teacher cliques – they line up from most experienced to brand new, then fold the spectrum to put them with a partner. This allows me to identify who my novice teachers are, and I can provide them more assistance as needed. </a:t>
            </a:r>
          </a:p>
        </p:txBody>
      </p:sp>
      <p:sp>
        <p:nvSpPr>
          <p:cNvPr id="4" name="Slide Number Placeholder 3"/>
          <p:cNvSpPr>
            <a:spLocks noGrp="1"/>
          </p:cNvSpPr>
          <p:nvPr>
            <p:ph type="sldNum" sz="quarter" idx="5"/>
          </p:nvPr>
        </p:nvSpPr>
        <p:spPr/>
        <p:txBody>
          <a:bodyPr/>
          <a:lstStyle/>
          <a:p>
            <a:fld id="{474090D7-EA30-45C9-860E-96BC584F5939}" type="slidenum">
              <a:rPr lang="en-US" smtClean="0"/>
              <a:t>19</a:t>
            </a:fld>
            <a:endParaRPr lang="en-US"/>
          </a:p>
        </p:txBody>
      </p:sp>
    </p:spTree>
    <p:extLst>
      <p:ext uri="{BB962C8B-B14F-4D97-AF65-F5344CB8AC3E}">
        <p14:creationId xmlns:p14="http://schemas.microsoft.com/office/powerpoint/2010/main" val="2436065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Pass out Engagement Doodle Notes</a:t>
            </a:r>
          </a:p>
          <a:p>
            <a:endParaRPr lang="en-US" dirty="0"/>
          </a:p>
          <a:p>
            <a:r>
              <a:rPr lang="en-US" dirty="0"/>
              <a:t>Ask this question and have them respond on the Engagement Doodle Notes handout – list 3 reasons. When they have finished, have them share their responses with their tablemates. </a:t>
            </a:r>
          </a:p>
        </p:txBody>
      </p:sp>
      <p:sp>
        <p:nvSpPr>
          <p:cNvPr id="4" name="Slide Number Placeholder 3"/>
          <p:cNvSpPr>
            <a:spLocks noGrp="1"/>
          </p:cNvSpPr>
          <p:nvPr>
            <p:ph type="sldNum" sz="quarter" idx="5"/>
          </p:nvPr>
        </p:nvSpPr>
        <p:spPr/>
        <p:txBody>
          <a:bodyPr/>
          <a:lstStyle/>
          <a:p>
            <a:fld id="{0E34CE70-55C6-4E46-82C9-94A40AE4AD8D}" type="slidenum">
              <a:rPr lang="en-US" smtClean="0"/>
              <a:t>20</a:t>
            </a:fld>
            <a:endParaRPr lang="en-US"/>
          </a:p>
        </p:txBody>
      </p:sp>
    </p:spTree>
    <p:extLst>
      <p:ext uri="{BB962C8B-B14F-4D97-AF65-F5344CB8AC3E}">
        <p14:creationId xmlns:p14="http://schemas.microsoft.com/office/powerpoint/2010/main" val="3278367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share the official research from Philip </a:t>
            </a:r>
            <a:r>
              <a:rPr lang="en-US" dirty="0" err="1"/>
              <a:t>Schlechty</a:t>
            </a:r>
            <a:r>
              <a:rPr lang="en-US" dirty="0"/>
              <a:t> and his book – </a:t>
            </a:r>
            <a:r>
              <a:rPr lang="en-US" u="sng" dirty="0"/>
              <a:t>Working on the Work</a:t>
            </a:r>
            <a:r>
              <a:rPr lang="en-US" dirty="0"/>
              <a:t>.  </a:t>
            </a:r>
            <a:r>
              <a:rPr lang="en-US" b="1" dirty="0"/>
              <a:t>Just read the next few slides to the teachers</a:t>
            </a:r>
            <a:r>
              <a:rPr lang="en-US" dirty="0"/>
              <a:t>. </a:t>
            </a:r>
            <a:r>
              <a:rPr lang="en-US" b="1" dirty="0"/>
              <a:t>Add any personal examples of things you have done for each slide. </a:t>
            </a:r>
            <a:r>
              <a:rPr lang="en-US" dirty="0"/>
              <a:t>Allow them to take notes if they wish on their Engagement Doodle Notes.</a:t>
            </a:r>
          </a:p>
          <a:p>
            <a:endParaRPr lang="en-US" dirty="0"/>
          </a:p>
          <a:p>
            <a:r>
              <a:rPr lang="en-US" dirty="0"/>
              <a:t>Teachers know their content and have spent time breaking down the TEKS.</a:t>
            </a:r>
          </a:p>
        </p:txBody>
      </p:sp>
      <p:sp>
        <p:nvSpPr>
          <p:cNvPr id="4" name="Slide Number Placeholder 3"/>
          <p:cNvSpPr>
            <a:spLocks noGrp="1"/>
          </p:cNvSpPr>
          <p:nvPr>
            <p:ph type="sldNum" sz="quarter" idx="10"/>
          </p:nvPr>
        </p:nvSpPr>
        <p:spPr/>
        <p:txBody>
          <a:bodyPr/>
          <a:lstStyle/>
          <a:p>
            <a:fld id="{C9D13ADE-F1C8-451D-9C97-BA9FC71A1C14}" type="slidenum">
              <a:rPr lang="en-US" smtClean="0"/>
              <a:t>21</a:t>
            </a:fld>
            <a:endParaRPr lang="en-US"/>
          </a:p>
        </p:txBody>
      </p:sp>
    </p:spTree>
    <p:extLst>
      <p:ext uri="{BB962C8B-B14F-4D97-AF65-F5344CB8AC3E}">
        <p14:creationId xmlns:p14="http://schemas.microsoft.com/office/powerpoint/2010/main" val="60812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focus – students are making a product or a project. </a:t>
            </a:r>
          </a:p>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22</a:t>
            </a:fld>
            <a:endParaRPr lang="en-US"/>
          </a:p>
        </p:txBody>
      </p:sp>
    </p:spTree>
    <p:extLst>
      <p:ext uri="{BB962C8B-B14F-4D97-AF65-F5344CB8AC3E}">
        <p14:creationId xmlns:p14="http://schemas.microsoft.com/office/powerpoint/2010/main" val="3148005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23</a:t>
            </a:fld>
            <a:endParaRPr lang="en-US"/>
          </a:p>
        </p:txBody>
      </p:sp>
    </p:spTree>
    <p:extLst>
      <p:ext uri="{BB962C8B-B14F-4D97-AF65-F5344CB8AC3E}">
        <p14:creationId xmlns:p14="http://schemas.microsoft.com/office/powerpoint/2010/main" val="2374567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Affiliation – students are working together to complete a task, not just splitting an assignment in ½ and each doing a portion, but cooperatively engaged with each other. </a:t>
            </a:r>
          </a:p>
        </p:txBody>
      </p:sp>
      <p:sp>
        <p:nvSpPr>
          <p:cNvPr id="4" name="Slide Number Placeholder 3"/>
          <p:cNvSpPr>
            <a:spLocks noGrp="1"/>
          </p:cNvSpPr>
          <p:nvPr>
            <p:ph type="sldNum" sz="quarter" idx="10"/>
          </p:nvPr>
        </p:nvSpPr>
        <p:spPr/>
        <p:txBody>
          <a:bodyPr/>
          <a:lstStyle/>
          <a:p>
            <a:fld id="{C9D13ADE-F1C8-451D-9C97-BA9FC71A1C14}" type="slidenum">
              <a:rPr lang="en-US" smtClean="0"/>
              <a:t>24</a:t>
            </a:fld>
            <a:endParaRPr lang="en-US"/>
          </a:p>
        </p:txBody>
      </p:sp>
    </p:spTree>
    <p:extLst>
      <p:ext uri="{BB962C8B-B14F-4D97-AF65-F5344CB8AC3E}">
        <p14:creationId xmlns:p14="http://schemas.microsoft.com/office/powerpoint/2010/main" val="1596202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discuss.</a:t>
            </a:r>
          </a:p>
        </p:txBody>
      </p:sp>
      <p:sp>
        <p:nvSpPr>
          <p:cNvPr id="4" name="Slide Number Placeholder 3"/>
          <p:cNvSpPr>
            <a:spLocks noGrp="1"/>
          </p:cNvSpPr>
          <p:nvPr>
            <p:ph type="sldNum" sz="quarter" idx="5"/>
          </p:nvPr>
        </p:nvSpPr>
        <p:spPr/>
        <p:txBody>
          <a:bodyPr/>
          <a:lstStyle/>
          <a:p>
            <a:fld id="{0E34CE70-55C6-4E46-82C9-94A40AE4AD8D}" type="slidenum">
              <a:rPr lang="en-US" smtClean="0"/>
              <a:t>25</a:t>
            </a:fld>
            <a:endParaRPr lang="en-US"/>
          </a:p>
        </p:txBody>
      </p:sp>
    </p:spTree>
    <p:extLst>
      <p:ext uri="{BB962C8B-B14F-4D97-AF65-F5344CB8AC3E}">
        <p14:creationId xmlns:p14="http://schemas.microsoft.com/office/powerpoint/2010/main" val="56147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include hanging products in the hallway, display in the library, other classes come observe, share with other classes. </a:t>
            </a:r>
          </a:p>
        </p:txBody>
      </p:sp>
      <p:sp>
        <p:nvSpPr>
          <p:cNvPr id="4" name="Slide Number Placeholder 3"/>
          <p:cNvSpPr>
            <a:spLocks noGrp="1"/>
          </p:cNvSpPr>
          <p:nvPr>
            <p:ph type="sldNum" sz="quarter" idx="10"/>
          </p:nvPr>
        </p:nvSpPr>
        <p:spPr/>
        <p:txBody>
          <a:bodyPr/>
          <a:lstStyle/>
          <a:p>
            <a:fld id="{C9D13ADE-F1C8-451D-9C97-BA9FC71A1C14}" type="slidenum">
              <a:rPr lang="en-US" smtClean="0"/>
              <a:t>26</a:t>
            </a:fld>
            <a:endParaRPr lang="en-US"/>
          </a:p>
        </p:txBody>
      </p:sp>
    </p:spTree>
    <p:extLst>
      <p:ext uri="{BB962C8B-B14F-4D97-AF65-F5344CB8AC3E}">
        <p14:creationId xmlns:p14="http://schemas.microsoft.com/office/powerpoint/2010/main" val="3367268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PERCEPTION OF CHOICE is the key – it doesn’t just mean a choice board.  Any choice students have increases engagement. </a:t>
            </a:r>
          </a:p>
        </p:txBody>
      </p:sp>
      <p:sp>
        <p:nvSpPr>
          <p:cNvPr id="4" name="Slide Number Placeholder 3"/>
          <p:cNvSpPr>
            <a:spLocks noGrp="1"/>
          </p:cNvSpPr>
          <p:nvPr>
            <p:ph type="sldNum" sz="quarter" idx="10"/>
          </p:nvPr>
        </p:nvSpPr>
        <p:spPr/>
        <p:txBody>
          <a:bodyPr/>
          <a:lstStyle/>
          <a:p>
            <a:fld id="{C9D13ADE-F1C8-451D-9C97-BA9FC71A1C14}" type="slidenum">
              <a:rPr lang="en-US" smtClean="0"/>
              <a:t>27</a:t>
            </a:fld>
            <a:endParaRPr lang="en-US"/>
          </a:p>
        </p:txBody>
      </p:sp>
    </p:spTree>
    <p:extLst>
      <p:ext uri="{BB962C8B-B14F-4D97-AF65-F5344CB8AC3E}">
        <p14:creationId xmlns:p14="http://schemas.microsoft.com/office/powerpoint/2010/main" val="64192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and different.  What is new at the beginning of the year, is not new at the end.  What is different (like Kahoot) is no longer different if everyone in every class is doing it. </a:t>
            </a:r>
          </a:p>
        </p:txBody>
      </p:sp>
      <p:sp>
        <p:nvSpPr>
          <p:cNvPr id="4" name="Slide Number Placeholder 3"/>
          <p:cNvSpPr>
            <a:spLocks noGrp="1"/>
          </p:cNvSpPr>
          <p:nvPr>
            <p:ph type="sldNum" sz="quarter" idx="10"/>
          </p:nvPr>
        </p:nvSpPr>
        <p:spPr/>
        <p:txBody>
          <a:bodyPr/>
          <a:lstStyle/>
          <a:p>
            <a:fld id="{C9D13ADE-F1C8-451D-9C97-BA9FC71A1C14}" type="slidenum">
              <a:rPr lang="en-US" smtClean="0"/>
              <a:t>28</a:t>
            </a:fld>
            <a:endParaRPr lang="en-US"/>
          </a:p>
        </p:txBody>
      </p:sp>
    </p:spTree>
    <p:extLst>
      <p:ext uri="{BB962C8B-B14F-4D97-AF65-F5344CB8AC3E}">
        <p14:creationId xmlns:p14="http://schemas.microsoft.com/office/powerpoint/2010/main" val="665808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have real world connections or a project that has a real-world application. </a:t>
            </a:r>
          </a:p>
        </p:txBody>
      </p:sp>
      <p:sp>
        <p:nvSpPr>
          <p:cNvPr id="4" name="Slide Number Placeholder 3"/>
          <p:cNvSpPr>
            <a:spLocks noGrp="1"/>
          </p:cNvSpPr>
          <p:nvPr>
            <p:ph type="sldNum" sz="quarter" idx="10"/>
          </p:nvPr>
        </p:nvSpPr>
        <p:spPr/>
        <p:txBody>
          <a:bodyPr/>
          <a:lstStyle/>
          <a:p>
            <a:fld id="{C9D13ADE-F1C8-451D-9C97-BA9FC71A1C14}" type="slidenum">
              <a:rPr lang="en-US" smtClean="0"/>
              <a:t>29</a:t>
            </a:fld>
            <a:endParaRPr lang="en-US"/>
          </a:p>
        </p:txBody>
      </p:sp>
    </p:spTree>
    <p:extLst>
      <p:ext uri="{BB962C8B-B14F-4D97-AF65-F5344CB8AC3E}">
        <p14:creationId xmlns:p14="http://schemas.microsoft.com/office/powerpoint/2010/main" val="1802686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6460" indent="-290946">
              <a:spcBef>
                <a:spcPct val="30000"/>
              </a:spcBef>
              <a:defRPr sz="1200">
                <a:solidFill>
                  <a:schemeClr val="tx1"/>
                </a:solidFill>
                <a:latin typeface="Architects Daughter" panose="02000505000000020004" pitchFamily="2" charset="0"/>
              </a:defRPr>
            </a:lvl2pPr>
            <a:lvl3pPr marL="1163785" indent="-232757">
              <a:spcBef>
                <a:spcPct val="30000"/>
              </a:spcBef>
              <a:defRPr sz="1200">
                <a:solidFill>
                  <a:schemeClr val="tx1"/>
                </a:solidFill>
                <a:latin typeface="Architects Daughter" panose="02000505000000020004" pitchFamily="2" charset="0"/>
              </a:defRPr>
            </a:lvl3pPr>
            <a:lvl4pPr marL="1629300" indent="-232757">
              <a:spcBef>
                <a:spcPct val="30000"/>
              </a:spcBef>
              <a:defRPr sz="1200">
                <a:solidFill>
                  <a:schemeClr val="tx1"/>
                </a:solidFill>
                <a:latin typeface="Architects Daughter" panose="02000505000000020004" pitchFamily="2" charset="0"/>
              </a:defRPr>
            </a:lvl4pPr>
            <a:lvl5pPr marL="2094814" indent="-232757">
              <a:spcBef>
                <a:spcPct val="30000"/>
              </a:spcBef>
              <a:defRPr sz="1200">
                <a:solidFill>
                  <a:schemeClr val="tx1"/>
                </a:solidFill>
                <a:latin typeface="Architects Daughter" panose="02000505000000020004" pitchFamily="2" charset="0"/>
              </a:defRPr>
            </a:lvl5pPr>
            <a:lvl6pPr marL="2560327" indent="-232757" eaLnBrk="0" fontAlgn="base" hangingPunct="0">
              <a:spcBef>
                <a:spcPct val="30000"/>
              </a:spcBef>
              <a:spcAft>
                <a:spcPct val="0"/>
              </a:spcAft>
              <a:defRPr sz="1200">
                <a:solidFill>
                  <a:schemeClr val="tx1"/>
                </a:solidFill>
                <a:latin typeface="Architects Daughter" panose="02000505000000020004" pitchFamily="2" charset="0"/>
              </a:defRPr>
            </a:lvl6pPr>
            <a:lvl7pPr marL="3025841" indent="-232757" eaLnBrk="0" fontAlgn="base" hangingPunct="0">
              <a:spcBef>
                <a:spcPct val="30000"/>
              </a:spcBef>
              <a:spcAft>
                <a:spcPct val="0"/>
              </a:spcAft>
              <a:defRPr sz="1200">
                <a:solidFill>
                  <a:schemeClr val="tx1"/>
                </a:solidFill>
                <a:latin typeface="Architects Daughter" panose="02000505000000020004" pitchFamily="2" charset="0"/>
              </a:defRPr>
            </a:lvl7pPr>
            <a:lvl8pPr marL="3491356" indent="-232757" eaLnBrk="0" fontAlgn="base" hangingPunct="0">
              <a:spcBef>
                <a:spcPct val="30000"/>
              </a:spcBef>
              <a:spcAft>
                <a:spcPct val="0"/>
              </a:spcAft>
              <a:defRPr sz="1200">
                <a:solidFill>
                  <a:schemeClr val="tx1"/>
                </a:solidFill>
                <a:latin typeface="Architects Daughter" panose="02000505000000020004" pitchFamily="2" charset="0"/>
              </a:defRPr>
            </a:lvl8pPr>
            <a:lvl9pPr marL="3956870" indent="-232757"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30</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0405" y="4457934"/>
            <a:ext cx="5603240" cy="4220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a:p>
            <a:pPr defTabSz="913668">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defRPr/>
            </a:pPr>
            <a:r>
              <a:rPr lang="en-US" altLang="en-US" sz="1800" dirty="0"/>
              <a:t>Use popsicle people to randomly call on teachers</a:t>
            </a:r>
          </a:p>
          <a:p>
            <a:pPr>
              <a:spcBef>
                <a:spcPts val="687"/>
              </a:spcBef>
              <a:tabLst>
                <a:tab pos="0" algn="l"/>
                <a:tab pos="931029" algn="l"/>
                <a:tab pos="1862056" algn="l"/>
                <a:tab pos="2793085" algn="l"/>
                <a:tab pos="3724112" algn="l"/>
                <a:tab pos="4655141" algn="l"/>
                <a:tab pos="5586169" algn="l"/>
                <a:tab pos="6517197" algn="l"/>
                <a:tab pos="7448226" algn="l"/>
                <a:tab pos="8379253" algn="l"/>
                <a:tab pos="9310282" algn="l"/>
                <a:tab pos="102413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67341" y="8911030"/>
            <a:ext cx="3035088" cy="4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637" tIns="47651" rIns="91637" bIns="47651"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30</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1" y="1"/>
            <a:ext cx="3891139" cy="37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2" tIns="46552" rIns="93102" bIns="46552">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963780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teacher participants write their name on two different post-it notes and then post their names on two different design qualities placards. </a:t>
            </a:r>
          </a:p>
        </p:txBody>
      </p:sp>
      <p:sp>
        <p:nvSpPr>
          <p:cNvPr id="4" name="Slide Number Placeholder 3"/>
          <p:cNvSpPr>
            <a:spLocks noGrp="1"/>
          </p:cNvSpPr>
          <p:nvPr>
            <p:ph type="sldNum" sz="quarter" idx="5"/>
          </p:nvPr>
        </p:nvSpPr>
        <p:spPr/>
        <p:txBody>
          <a:bodyPr/>
          <a:lstStyle/>
          <a:p>
            <a:fld id="{0E34CE70-55C6-4E46-82C9-94A40AE4AD8D}" type="slidenum">
              <a:rPr lang="en-US" smtClean="0"/>
              <a:t>31</a:t>
            </a:fld>
            <a:endParaRPr lang="en-US"/>
          </a:p>
        </p:txBody>
      </p:sp>
    </p:spTree>
    <p:extLst>
      <p:ext uri="{BB962C8B-B14F-4D97-AF65-F5344CB8AC3E}">
        <p14:creationId xmlns:p14="http://schemas.microsoft.com/office/powerpoint/2010/main" val="265382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F462941-D8E4-DE48-2229-65844D69A16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6A2CE1E-A766-59D8-F6CD-85A7FB0EB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Go through all of the beliefs, then ask teachers to discuss which ones they agree with. </a:t>
            </a:r>
          </a:p>
        </p:txBody>
      </p:sp>
      <p:sp>
        <p:nvSpPr>
          <p:cNvPr id="11268" name="Slide Number Placeholder 3">
            <a:extLst>
              <a:ext uri="{FF2B5EF4-FFF2-40B4-BE49-F238E27FC236}">
                <a16:creationId xmlns:a16="http://schemas.microsoft.com/office/drawing/2014/main" id="{E26F4779-BDB9-A4DF-7669-94743DC18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9093E50E-07B6-482B-A1A8-E23F12CC5497}"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lesson you are going to model is for Geography / World History. </a:t>
            </a:r>
          </a:p>
        </p:txBody>
      </p:sp>
      <p:sp>
        <p:nvSpPr>
          <p:cNvPr id="4" name="Slide Number Placeholder 3"/>
          <p:cNvSpPr>
            <a:spLocks noGrp="1"/>
          </p:cNvSpPr>
          <p:nvPr>
            <p:ph type="sldNum" sz="quarter" idx="5"/>
          </p:nvPr>
        </p:nvSpPr>
        <p:spPr/>
        <p:txBody>
          <a:bodyPr/>
          <a:lstStyle/>
          <a:p>
            <a:fld id="{0E34CE70-55C6-4E46-82C9-94A40AE4AD8D}" type="slidenum">
              <a:rPr lang="en-US" smtClean="0"/>
              <a:t>33</a:t>
            </a:fld>
            <a:endParaRPr lang="en-US"/>
          </a:p>
        </p:txBody>
      </p:sp>
    </p:spTree>
    <p:extLst>
      <p:ext uri="{BB962C8B-B14F-4D97-AF65-F5344CB8AC3E}">
        <p14:creationId xmlns:p14="http://schemas.microsoft.com/office/powerpoint/2010/main" val="1232290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34</a:t>
            </a:fld>
            <a:endParaRPr lang="en-US"/>
          </a:p>
        </p:txBody>
      </p:sp>
    </p:spTree>
    <p:extLst>
      <p:ext uri="{BB962C8B-B14F-4D97-AF65-F5344CB8AC3E}">
        <p14:creationId xmlns:p14="http://schemas.microsoft.com/office/powerpoint/2010/main" val="2753653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terms and have teachers repeat. </a:t>
            </a:r>
          </a:p>
        </p:txBody>
      </p:sp>
      <p:sp>
        <p:nvSpPr>
          <p:cNvPr id="4" name="Slide Number Placeholder 3"/>
          <p:cNvSpPr>
            <a:spLocks noGrp="1"/>
          </p:cNvSpPr>
          <p:nvPr>
            <p:ph type="sldNum" sz="quarter" idx="5"/>
          </p:nvPr>
        </p:nvSpPr>
        <p:spPr/>
        <p:txBody>
          <a:bodyPr/>
          <a:lstStyle/>
          <a:p>
            <a:fld id="{0E34CE70-55C6-4E46-82C9-94A40AE4AD8D}" type="slidenum">
              <a:rPr lang="en-US" smtClean="0"/>
              <a:t>35</a:t>
            </a:fld>
            <a:endParaRPr lang="en-US"/>
          </a:p>
        </p:txBody>
      </p:sp>
    </p:spTree>
    <p:extLst>
      <p:ext uri="{BB962C8B-B14F-4D97-AF65-F5344CB8AC3E}">
        <p14:creationId xmlns:p14="http://schemas.microsoft.com/office/powerpoint/2010/main" val="535492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directions for the 3, 2, 1 activity and then give teachers time to define a term. </a:t>
            </a:r>
          </a:p>
        </p:txBody>
      </p:sp>
      <p:sp>
        <p:nvSpPr>
          <p:cNvPr id="4" name="Slide Number Placeholder 3"/>
          <p:cNvSpPr>
            <a:spLocks noGrp="1"/>
          </p:cNvSpPr>
          <p:nvPr>
            <p:ph type="sldNum" sz="quarter" idx="5"/>
          </p:nvPr>
        </p:nvSpPr>
        <p:spPr/>
        <p:txBody>
          <a:bodyPr/>
          <a:lstStyle/>
          <a:p>
            <a:fld id="{EB2CA709-669E-4DA9-9ABF-8EB8F8D0BB17}" type="slidenum">
              <a:rPr lang="en-US" smtClean="0"/>
              <a:t>36</a:t>
            </a:fld>
            <a:endParaRPr lang="en-US"/>
          </a:p>
        </p:txBody>
      </p:sp>
    </p:spTree>
    <p:extLst>
      <p:ext uri="{BB962C8B-B14F-4D97-AF65-F5344CB8AC3E}">
        <p14:creationId xmlns:p14="http://schemas.microsoft.com/office/powerpoint/2010/main" val="2034009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871731-CA9F-4B4F-82DC-076152B30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BE72C08-A600-48CA-9D93-AB3A7AE3A02B}"/>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Pass out the crop-it tools and the Columbus images. Use the handout with questions to ask questions for the teachers to answer using the tool. </a:t>
            </a:r>
          </a:p>
        </p:txBody>
      </p:sp>
      <p:sp>
        <p:nvSpPr>
          <p:cNvPr id="21508" name="Slide Number Placeholder 3">
            <a:extLst>
              <a:ext uri="{FF2B5EF4-FFF2-40B4-BE49-F238E27FC236}">
                <a16:creationId xmlns:a16="http://schemas.microsoft.com/office/drawing/2014/main" id="{C1BDE85F-4732-468D-8F75-C4C2E7182A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BC717816-69BD-4BF4-AF28-94BF12A3CD57}" type="slidenum">
              <a:rPr lang="en-US" altLang="en-US" smtClean="0"/>
              <a:pPr/>
              <a:t>37</a:t>
            </a:fld>
            <a:endParaRPr lang="en-US" altLang="en-US"/>
          </a:p>
        </p:txBody>
      </p:sp>
    </p:spTree>
    <p:extLst>
      <p:ext uri="{BB962C8B-B14F-4D97-AF65-F5344CB8AC3E}">
        <p14:creationId xmlns:p14="http://schemas.microsoft.com/office/powerpoint/2010/main" val="1549131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Give each group a copy of the first page of the reading (</a:t>
            </a:r>
            <a:r>
              <a:rPr lang="en-US" sz="1200" b="1" dirty="0">
                <a:latin typeface="Chief Blueprint" panose="020B0500000000000000" pitchFamily="34" charset="0"/>
              </a:rPr>
              <a:t>Spanish Exploration</a:t>
            </a:r>
            <a:r>
              <a:rPr lang="en-US" sz="1200" dirty="0">
                <a:latin typeface="Chief Blueprint" panose="020B0500000000000000" pitchFamily="34" charset="0"/>
              </a:rPr>
              <a:t>) and conduct the reading. They can use the dry erase markers to write on the restaurant menus, then clean them off with the socks. </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38</a:t>
            </a:fld>
            <a:endParaRPr lang="en-US"/>
          </a:p>
        </p:txBody>
      </p:sp>
    </p:spTree>
    <p:extLst>
      <p:ext uri="{BB962C8B-B14F-4D97-AF65-F5344CB8AC3E}">
        <p14:creationId xmlns:p14="http://schemas.microsoft.com/office/powerpoint/2010/main" val="2613405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Doodle Notes and have them complete what they can with the first page of reading – not all of the info comes from the first page. </a:t>
            </a:r>
          </a:p>
        </p:txBody>
      </p:sp>
      <p:sp>
        <p:nvSpPr>
          <p:cNvPr id="4" name="Slide Number Placeholder 3"/>
          <p:cNvSpPr>
            <a:spLocks noGrp="1"/>
          </p:cNvSpPr>
          <p:nvPr>
            <p:ph type="sldNum" sz="quarter" idx="5"/>
          </p:nvPr>
        </p:nvSpPr>
        <p:spPr/>
        <p:txBody>
          <a:bodyPr/>
          <a:lstStyle/>
          <a:p>
            <a:fld id="{0E34CE70-55C6-4E46-82C9-94A40AE4AD8D}" type="slidenum">
              <a:rPr lang="en-US" smtClean="0"/>
              <a:t>39</a:t>
            </a:fld>
            <a:endParaRPr lang="en-US"/>
          </a:p>
        </p:txBody>
      </p:sp>
    </p:spTree>
    <p:extLst>
      <p:ext uri="{BB962C8B-B14F-4D97-AF65-F5344CB8AC3E}">
        <p14:creationId xmlns:p14="http://schemas.microsoft.com/office/powerpoint/2010/main" val="1711509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dirty="0">
                <a:latin typeface="Chief Blueprint" panose="020B0500000000000000" pitchFamily="34" charset="0"/>
              </a:rPr>
              <a:t>Pass out the first round of the hexagons. Make connections between the hexagon shapes.  For every connection they make, they earn 1 point. For example, the indigenous people shape is connected on 5 sides, exploration, Columbus, Spanish, person figure and Taino. A student should be able to explain how all of these are connected. If they can, they earn 5 points. You can ask them to annotate their connections with post it notes</a:t>
            </a:r>
          </a:p>
          <a:p>
            <a:endParaRPr lang="en-US" dirty="0"/>
          </a:p>
          <a:p>
            <a:endParaRPr lang="en-US" dirty="0"/>
          </a:p>
          <a:p>
            <a:r>
              <a:rPr lang="en-US" dirty="0"/>
              <a:t>Once you have finished the directions, go to the next slide before you start – you don’t want them to just copy your example. </a:t>
            </a:r>
          </a:p>
        </p:txBody>
      </p:sp>
      <p:sp>
        <p:nvSpPr>
          <p:cNvPr id="4" name="Slide Number Placeholder 3"/>
          <p:cNvSpPr>
            <a:spLocks noGrp="1"/>
          </p:cNvSpPr>
          <p:nvPr>
            <p:ph type="sldNum" sz="quarter" idx="5"/>
          </p:nvPr>
        </p:nvSpPr>
        <p:spPr/>
        <p:txBody>
          <a:bodyPr/>
          <a:lstStyle/>
          <a:p>
            <a:fld id="{0E34CE70-55C6-4E46-82C9-94A40AE4AD8D}" type="slidenum">
              <a:rPr lang="en-US" smtClean="0"/>
              <a:t>40</a:t>
            </a:fld>
            <a:endParaRPr lang="en-US"/>
          </a:p>
        </p:txBody>
      </p:sp>
    </p:spTree>
    <p:extLst>
      <p:ext uri="{BB962C8B-B14F-4D97-AF65-F5344CB8AC3E}">
        <p14:creationId xmlns:p14="http://schemas.microsoft.com/office/powerpoint/2010/main" val="1888530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time to make connections with the hexagons. Do not clean up the hexagons, they need to stay out for the next round. </a:t>
            </a:r>
          </a:p>
        </p:txBody>
      </p:sp>
      <p:sp>
        <p:nvSpPr>
          <p:cNvPr id="4" name="Slide Number Placeholder 3"/>
          <p:cNvSpPr>
            <a:spLocks noGrp="1"/>
          </p:cNvSpPr>
          <p:nvPr>
            <p:ph type="sldNum" sz="quarter" idx="5"/>
          </p:nvPr>
        </p:nvSpPr>
        <p:spPr/>
        <p:txBody>
          <a:bodyPr/>
          <a:lstStyle/>
          <a:p>
            <a:fld id="{0E34CE70-55C6-4E46-82C9-94A40AE4AD8D}" type="slidenum">
              <a:rPr lang="en-US" smtClean="0"/>
              <a:t>41</a:t>
            </a:fld>
            <a:endParaRPr lang="en-US"/>
          </a:p>
        </p:txBody>
      </p:sp>
    </p:spTree>
    <p:extLst>
      <p:ext uri="{BB962C8B-B14F-4D97-AF65-F5344CB8AC3E}">
        <p14:creationId xmlns:p14="http://schemas.microsoft.com/office/powerpoint/2010/main" val="2726438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dirty="0">
                <a:latin typeface="Chief Blueprint" panose="020B0500000000000000" pitchFamily="34" charset="0"/>
              </a:rPr>
              <a:t>This reading strategy models main idea.</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42</a:t>
            </a:fld>
            <a:endParaRPr lang="en-US"/>
          </a:p>
        </p:txBody>
      </p:sp>
    </p:spTree>
    <p:extLst>
      <p:ext uri="{BB962C8B-B14F-4D97-AF65-F5344CB8AC3E}">
        <p14:creationId xmlns:p14="http://schemas.microsoft.com/office/powerpoint/2010/main" val="339124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EC2A799-18A9-BA1D-4B0D-6FA00B04315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C86EAE2-D0B5-A3D8-336F-758B37F5D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a:extLst>
              <a:ext uri="{FF2B5EF4-FFF2-40B4-BE49-F238E27FC236}">
                <a16:creationId xmlns:a16="http://schemas.microsoft.com/office/drawing/2014/main" id="{806A9CC2-40DF-5242-EE2C-F77951AC0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17DD0BD2-36AD-4348-BA8B-38171202DE2F}" type="slidenum">
              <a:rPr lang="en-US" altLang="en-US" smtClean="0"/>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them they could take notes. </a:t>
            </a:r>
          </a:p>
        </p:txBody>
      </p:sp>
      <p:sp>
        <p:nvSpPr>
          <p:cNvPr id="4" name="Slide Number Placeholder 3"/>
          <p:cNvSpPr>
            <a:spLocks noGrp="1"/>
          </p:cNvSpPr>
          <p:nvPr>
            <p:ph type="sldNum" sz="quarter" idx="5"/>
          </p:nvPr>
        </p:nvSpPr>
        <p:spPr/>
        <p:txBody>
          <a:bodyPr/>
          <a:lstStyle/>
          <a:p>
            <a:fld id="{0E34CE70-55C6-4E46-82C9-94A40AE4AD8D}" type="slidenum">
              <a:rPr lang="en-US" smtClean="0"/>
              <a:t>43</a:t>
            </a:fld>
            <a:endParaRPr lang="en-US"/>
          </a:p>
        </p:txBody>
      </p:sp>
    </p:spTree>
    <p:extLst>
      <p:ext uri="{BB962C8B-B14F-4D97-AF65-F5344CB8AC3E}">
        <p14:creationId xmlns:p14="http://schemas.microsoft.com/office/powerpoint/2010/main" val="1504349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next set of hexagons, they will then add to their first set. </a:t>
            </a:r>
          </a:p>
        </p:txBody>
      </p:sp>
      <p:sp>
        <p:nvSpPr>
          <p:cNvPr id="4" name="Slide Number Placeholder 3"/>
          <p:cNvSpPr>
            <a:spLocks noGrp="1"/>
          </p:cNvSpPr>
          <p:nvPr>
            <p:ph type="sldNum" sz="quarter" idx="5"/>
          </p:nvPr>
        </p:nvSpPr>
        <p:spPr/>
        <p:txBody>
          <a:bodyPr/>
          <a:lstStyle/>
          <a:p>
            <a:fld id="{0E34CE70-55C6-4E46-82C9-94A40AE4AD8D}" type="slidenum">
              <a:rPr lang="en-US" smtClean="0"/>
              <a:t>44</a:t>
            </a:fld>
            <a:endParaRPr lang="en-US"/>
          </a:p>
        </p:txBody>
      </p:sp>
    </p:spTree>
    <p:extLst>
      <p:ext uri="{BB962C8B-B14F-4D97-AF65-F5344CB8AC3E}">
        <p14:creationId xmlns:p14="http://schemas.microsoft.com/office/powerpoint/2010/main" val="2898747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668">
              <a:defRPr/>
            </a:pPr>
            <a:r>
              <a:rPr lang="en-US" altLang="en-US" dirty="0"/>
              <a:t>Debrief the lesson by asking them to use specific design qualities of engagement terminology to identify different parts of the lesson that increase engagement. </a:t>
            </a:r>
          </a:p>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460" indent="-290946">
              <a:defRPr>
                <a:solidFill>
                  <a:schemeClr val="tx1"/>
                </a:solidFill>
                <a:latin typeface="Arial" panose="020B0604020202020204" pitchFamily="34" charset="0"/>
              </a:defRPr>
            </a:lvl2pPr>
            <a:lvl3pPr marL="1163785" indent="-232757">
              <a:defRPr>
                <a:solidFill>
                  <a:schemeClr val="tx1"/>
                </a:solidFill>
                <a:latin typeface="Arial" panose="020B0604020202020204" pitchFamily="34" charset="0"/>
              </a:defRPr>
            </a:lvl3pPr>
            <a:lvl4pPr marL="1629300" indent="-232757">
              <a:defRPr>
                <a:solidFill>
                  <a:schemeClr val="tx1"/>
                </a:solidFill>
                <a:latin typeface="Arial" panose="020B0604020202020204" pitchFamily="34" charset="0"/>
              </a:defRPr>
            </a:lvl4pPr>
            <a:lvl5pPr marL="2094814" indent="-232757">
              <a:defRPr>
                <a:solidFill>
                  <a:schemeClr val="tx1"/>
                </a:solidFill>
                <a:latin typeface="Arial" panose="020B0604020202020204" pitchFamily="34" charset="0"/>
              </a:defRPr>
            </a:lvl5pPr>
            <a:lvl6pPr marL="2560327" indent="-232757" eaLnBrk="0" fontAlgn="base" hangingPunct="0">
              <a:spcBef>
                <a:spcPct val="0"/>
              </a:spcBef>
              <a:spcAft>
                <a:spcPct val="0"/>
              </a:spcAft>
              <a:defRPr>
                <a:solidFill>
                  <a:schemeClr val="tx1"/>
                </a:solidFill>
                <a:latin typeface="Arial" panose="020B0604020202020204" pitchFamily="34" charset="0"/>
              </a:defRPr>
            </a:lvl6pPr>
            <a:lvl7pPr marL="3025841" indent="-232757" eaLnBrk="0" fontAlgn="base" hangingPunct="0">
              <a:spcBef>
                <a:spcPct val="0"/>
              </a:spcBef>
              <a:spcAft>
                <a:spcPct val="0"/>
              </a:spcAft>
              <a:defRPr>
                <a:solidFill>
                  <a:schemeClr val="tx1"/>
                </a:solidFill>
                <a:latin typeface="Arial" panose="020B0604020202020204" pitchFamily="34" charset="0"/>
              </a:defRPr>
            </a:lvl7pPr>
            <a:lvl8pPr marL="3491356" indent="-232757" eaLnBrk="0" fontAlgn="base" hangingPunct="0">
              <a:spcBef>
                <a:spcPct val="0"/>
              </a:spcBef>
              <a:spcAft>
                <a:spcPct val="0"/>
              </a:spcAft>
              <a:defRPr>
                <a:solidFill>
                  <a:schemeClr val="tx1"/>
                </a:solidFill>
                <a:latin typeface="Arial" panose="020B0604020202020204" pitchFamily="34" charset="0"/>
              </a:defRPr>
            </a:lvl8pPr>
            <a:lvl9pPr marL="3956870" indent="-232757"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118590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47</a:t>
            </a:fld>
            <a:endParaRPr lang="en-US"/>
          </a:p>
        </p:txBody>
      </p:sp>
    </p:spTree>
    <p:extLst>
      <p:ext uri="{BB962C8B-B14F-4D97-AF65-F5344CB8AC3E}">
        <p14:creationId xmlns:p14="http://schemas.microsoft.com/office/powerpoint/2010/main" val="1505551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time to write on the back of the Engagement Doodle Notes. </a:t>
            </a:r>
          </a:p>
        </p:txBody>
      </p:sp>
      <p:sp>
        <p:nvSpPr>
          <p:cNvPr id="4" name="Slide Number Placeholder 3"/>
          <p:cNvSpPr>
            <a:spLocks noGrp="1"/>
          </p:cNvSpPr>
          <p:nvPr>
            <p:ph type="sldNum" sz="quarter" idx="5"/>
          </p:nvPr>
        </p:nvSpPr>
        <p:spPr/>
        <p:txBody>
          <a:bodyPr/>
          <a:lstStyle/>
          <a:p>
            <a:fld id="{0E34CE70-55C6-4E46-82C9-94A40AE4AD8D}" type="slidenum">
              <a:rPr lang="en-US" smtClean="0"/>
              <a:t>48</a:t>
            </a:fld>
            <a:endParaRPr lang="en-US"/>
          </a:p>
        </p:txBody>
      </p:sp>
    </p:spTree>
    <p:extLst>
      <p:ext uri="{BB962C8B-B14F-4D97-AF65-F5344CB8AC3E}">
        <p14:creationId xmlns:p14="http://schemas.microsoft.com/office/powerpoint/2010/main" val="2845844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ask a few teachers as a warm-up question.</a:t>
            </a:r>
          </a:p>
        </p:txBody>
      </p:sp>
      <p:sp>
        <p:nvSpPr>
          <p:cNvPr id="4" name="Slide Number Placeholder 3"/>
          <p:cNvSpPr>
            <a:spLocks noGrp="1"/>
          </p:cNvSpPr>
          <p:nvPr>
            <p:ph type="sldNum" sz="quarter" idx="5"/>
          </p:nvPr>
        </p:nvSpPr>
        <p:spPr/>
        <p:txBody>
          <a:bodyPr/>
          <a:lstStyle/>
          <a:p>
            <a:fld id="{C4100561-FA90-4571-BC88-54E0E8770C1B}" type="slidenum">
              <a:rPr lang="en-US" smtClean="0"/>
              <a:t>50</a:t>
            </a:fld>
            <a:endParaRPr lang="en-US"/>
          </a:p>
        </p:txBody>
      </p:sp>
    </p:spTree>
    <p:extLst>
      <p:ext uri="{BB962C8B-B14F-4D97-AF65-F5344CB8AC3E}">
        <p14:creationId xmlns:p14="http://schemas.microsoft.com/office/powerpoint/2010/main" val="2866969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Introduce lesson</a:t>
            </a:r>
          </a:p>
        </p:txBody>
      </p:sp>
      <p:sp>
        <p:nvSpPr>
          <p:cNvPr id="4" name="Slide Number Placeholder 3"/>
          <p:cNvSpPr>
            <a:spLocks noGrp="1"/>
          </p:cNvSpPr>
          <p:nvPr>
            <p:ph type="sldNum" sz="quarter" idx="10"/>
          </p:nvPr>
        </p:nvSpPr>
        <p:spPr/>
        <p:txBody>
          <a:bodyPr/>
          <a:lstStyle/>
          <a:p>
            <a:fld id="{33FB9D1C-DBB7-494D-80C1-ACBA6AF05A8E}" type="slidenum">
              <a:rPr lang="en-US" smtClean="0"/>
              <a:t>52</a:t>
            </a:fld>
            <a:endParaRPr lang="en-US"/>
          </a:p>
        </p:txBody>
      </p:sp>
    </p:spTree>
    <p:extLst>
      <p:ext uri="{BB962C8B-B14F-4D97-AF65-F5344CB8AC3E}">
        <p14:creationId xmlns:p14="http://schemas.microsoft.com/office/powerpoint/2010/main" val="947646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this question and the 4 corner signs.  Pass out each teacher an index card.  Have them write their response.  Once you have given them time to write their response, ask them to move to the corner and discuss what they have written on their card.  When they have finished discussing, call on one volunteer to represent the corner.  Once each of the 4 corners has spoken, make new partners out of the teachers.  Usually who they are standing next to.</a:t>
            </a:r>
          </a:p>
        </p:txBody>
      </p:sp>
      <p:sp>
        <p:nvSpPr>
          <p:cNvPr id="4" name="Slide Number Placeholder 3"/>
          <p:cNvSpPr>
            <a:spLocks noGrp="1"/>
          </p:cNvSpPr>
          <p:nvPr>
            <p:ph type="sldNum" sz="quarter" idx="5"/>
          </p:nvPr>
        </p:nvSpPr>
        <p:spPr/>
        <p:txBody>
          <a:bodyPr/>
          <a:lstStyle/>
          <a:p>
            <a:fld id="{0E34CE70-55C6-4E46-82C9-94A40AE4AD8D}" type="slidenum">
              <a:rPr lang="en-US" smtClean="0"/>
              <a:t>53</a:t>
            </a:fld>
            <a:endParaRPr lang="en-US"/>
          </a:p>
        </p:txBody>
      </p:sp>
    </p:spTree>
    <p:extLst>
      <p:ext uri="{BB962C8B-B14F-4D97-AF65-F5344CB8AC3E}">
        <p14:creationId xmlns:p14="http://schemas.microsoft.com/office/powerpoint/2010/main" val="1208479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965A06F-9ABC-4B36-A0D4-60AFA94069A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9AF2BFB-AF84-4FF7-B0CE-478D3B9E10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 </a:t>
            </a:r>
            <a:r>
              <a:rPr lang="en-US" dirty="0"/>
              <a:t>(4) History. The student understands the emergence of the United States as a world power between 1898 and 1920. The student is expected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 analyze the impact of machine guns, airplanes, tanks, poison gas, and trench warfare as significant technological innovations in World War I on the Western Front;</a:t>
            </a:r>
          </a:p>
          <a:p>
            <a:endParaRPr lang="en-US" dirty="0"/>
          </a:p>
        </p:txBody>
      </p:sp>
      <p:sp>
        <p:nvSpPr>
          <p:cNvPr id="58372" name="Slide Number Placeholder 3">
            <a:extLst>
              <a:ext uri="{FF2B5EF4-FFF2-40B4-BE49-F238E27FC236}">
                <a16:creationId xmlns:a16="http://schemas.microsoft.com/office/drawing/2014/main" id="{0ECDA2E6-4FFD-4C95-BB1E-02F174D065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45866-4A73-4E90-A8C3-1C951CC3B5F3}" type="slidenum">
              <a:rPr lang="en-US" altLang="en-US" smtClean="0"/>
              <a:pPr/>
              <a:t>54</a:t>
            </a:fld>
            <a:endParaRPr lang="en-US" altLang="en-US"/>
          </a:p>
        </p:txBody>
      </p:sp>
    </p:spTree>
    <p:extLst>
      <p:ext uri="{BB962C8B-B14F-4D97-AF65-F5344CB8AC3E}">
        <p14:creationId xmlns:p14="http://schemas.microsoft.com/office/powerpoint/2010/main" val="976694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Pronounce each of the terms on the world wall – require the teachers to repeat the term after you. </a:t>
            </a:r>
          </a:p>
        </p:txBody>
      </p:sp>
      <p:sp>
        <p:nvSpPr>
          <p:cNvPr id="4" name="Slide Number Placeholder 3"/>
          <p:cNvSpPr>
            <a:spLocks noGrp="1"/>
          </p:cNvSpPr>
          <p:nvPr>
            <p:ph type="sldNum" sz="quarter" idx="5"/>
          </p:nvPr>
        </p:nvSpPr>
        <p:spPr/>
        <p:txBody>
          <a:bodyPr/>
          <a:lstStyle/>
          <a:p>
            <a:fld id="{0E34CE70-55C6-4E46-82C9-94A40AE4AD8D}" type="slidenum">
              <a:rPr lang="en-US" smtClean="0"/>
              <a:t>55</a:t>
            </a:fld>
            <a:endParaRPr lang="en-US"/>
          </a:p>
        </p:txBody>
      </p:sp>
    </p:spTree>
    <p:extLst>
      <p:ext uri="{BB962C8B-B14F-4D97-AF65-F5344CB8AC3E}">
        <p14:creationId xmlns:p14="http://schemas.microsoft.com/office/powerpoint/2010/main" val="151178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D053575-EFCB-CA78-8E74-F70B6A09CEE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70AD87F-0FBB-9D05-5B8C-308A2B2C1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D27450F3-5C6A-97F9-2DD3-6C211B20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72D59815-981B-4BE0-9789-9BAD919FA7D3}" type="slidenum">
              <a:rPr lang="en-US" altLang="en-US" smtClean="0"/>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example</a:t>
            </a:r>
          </a:p>
        </p:txBody>
      </p:sp>
      <p:sp>
        <p:nvSpPr>
          <p:cNvPr id="4" name="Slide Number Placeholder 3"/>
          <p:cNvSpPr>
            <a:spLocks noGrp="1"/>
          </p:cNvSpPr>
          <p:nvPr>
            <p:ph type="sldNum" sz="quarter" idx="5"/>
          </p:nvPr>
        </p:nvSpPr>
        <p:spPr/>
        <p:txBody>
          <a:bodyPr/>
          <a:lstStyle/>
          <a:p>
            <a:fld id="{EB2CA709-669E-4DA9-9ABF-8EB8F8D0BB17}" type="slidenum">
              <a:rPr lang="en-US" smtClean="0"/>
              <a:t>56</a:t>
            </a:fld>
            <a:endParaRPr lang="en-US"/>
          </a:p>
        </p:txBody>
      </p:sp>
    </p:spTree>
    <p:extLst>
      <p:ext uri="{BB962C8B-B14F-4D97-AF65-F5344CB8AC3E}">
        <p14:creationId xmlns:p14="http://schemas.microsoft.com/office/powerpoint/2010/main" val="99744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time to work on the Vocabulary Pyramid</a:t>
            </a:r>
          </a:p>
        </p:txBody>
      </p:sp>
      <p:sp>
        <p:nvSpPr>
          <p:cNvPr id="4" name="Slide Number Placeholder 3"/>
          <p:cNvSpPr>
            <a:spLocks noGrp="1"/>
          </p:cNvSpPr>
          <p:nvPr>
            <p:ph type="sldNum" sz="quarter" idx="5"/>
          </p:nvPr>
        </p:nvSpPr>
        <p:spPr/>
        <p:txBody>
          <a:bodyPr/>
          <a:lstStyle/>
          <a:p>
            <a:fld id="{EB2CA709-669E-4DA9-9ABF-8EB8F8D0BB17}" type="slidenum">
              <a:rPr lang="en-US" smtClean="0"/>
              <a:t>57</a:t>
            </a:fld>
            <a:endParaRPr lang="en-US"/>
          </a:p>
        </p:txBody>
      </p:sp>
    </p:spTree>
    <p:extLst>
      <p:ext uri="{BB962C8B-B14F-4D97-AF65-F5344CB8AC3E}">
        <p14:creationId xmlns:p14="http://schemas.microsoft.com/office/powerpoint/2010/main" val="2559746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quote strips to teachers. Have them read the quote, find the placard, and write a summary on their Doodle Notes page.</a:t>
            </a:r>
          </a:p>
        </p:txBody>
      </p:sp>
      <p:sp>
        <p:nvSpPr>
          <p:cNvPr id="4" name="Slide Number Placeholder 3"/>
          <p:cNvSpPr>
            <a:spLocks noGrp="1"/>
          </p:cNvSpPr>
          <p:nvPr>
            <p:ph type="sldNum" sz="quarter" idx="5"/>
          </p:nvPr>
        </p:nvSpPr>
        <p:spPr/>
        <p:txBody>
          <a:bodyPr/>
          <a:lstStyle/>
          <a:p>
            <a:fld id="{0E34CE70-55C6-4E46-82C9-94A40AE4AD8D}" type="slidenum">
              <a:rPr lang="en-US" smtClean="0"/>
              <a:t>58</a:t>
            </a:fld>
            <a:endParaRPr lang="en-US"/>
          </a:p>
        </p:txBody>
      </p:sp>
    </p:spTree>
    <p:extLst>
      <p:ext uri="{BB962C8B-B14F-4D97-AF65-F5344CB8AC3E}">
        <p14:creationId xmlns:p14="http://schemas.microsoft.com/office/powerpoint/2010/main" val="3308739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to model. Note – this is not a correct match!</a:t>
            </a:r>
          </a:p>
        </p:txBody>
      </p:sp>
      <p:sp>
        <p:nvSpPr>
          <p:cNvPr id="4" name="Slide Number Placeholder 3"/>
          <p:cNvSpPr>
            <a:spLocks noGrp="1"/>
          </p:cNvSpPr>
          <p:nvPr>
            <p:ph type="sldNum" sz="quarter" idx="5"/>
          </p:nvPr>
        </p:nvSpPr>
        <p:spPr/>
        <p:txBody>
          <a:bodyPr/>
          <a:lstStyle/>
          <a:p>
            <a:fld id="{0E34CE70-55C6-4E46-82C9-94A40AE4AD8D}" type="slidenum">
              <a:rPr lang="en-US" smtClean="0"/>
              <a:t>59</a:t>
            </a:fld>
            <a:endParaRPr lang="en-US"/>
          </a:p>
        </p:txBody>
      </p:sp>
    </p:spTree>
    <p:extLst>
      <p:ext uri="{BB962C8B-B14F-4D97-AF65-F5344CB8AC3E}">
        <p14:creationId xmlns:p14="http://schemas.microsoft.com/office/powerpoint/2010/main" val="3970634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of the directions to project</a:t>
            </a:r>
          </a:p>
        </p:txBody>
      </p:sp>
      <p:sp>
        <p:nvSpPr>
          <p:cNvPr id="4" name="Slide Number Placeholder 3"/>
          <p:cNvSpPr>
            <a:spLocks noGrp="1"/>
          </p:cNvSpPr>
          <p:nvPr>
            <p:ph type="sldNum" sz="quarter" idx="5"/>
          </p:nvPr>
        </p:nvSpPr>
        <p:spPr/>
        <p:txBody>
          <a:bodyPr/>
          <a:lstStyle/>
          <a:p>
            <a:fld id="{0E34CE70-55C6-4E46-82C9-94A40AE4AD8D}" type="slidenum">
              <a:rPr lang="en-US" smtClean="0"/>
              <a:t>61</a:t>
            </a:fld>
            <a:endParaRPr lang="en-US"/>
          </a:p>
        </p:txBody>
      </p:sp>
    </p:spTree>
    <p:extLst>
      <p:ext uri="{BB962C8B-B14F-4D97-AF65-F5344CB8AC3E}">
        <p14:creationId xmlns:p14="http://schemas.microsoft.com/office/powerpoint/2010/main" val="1842699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inventions cards and yarn.  Give them time to create a spectrum, then switch partners and explain.</a:t>
            </a:r>
          </a:p>
        </p:txBody>
      </p:sp>
      <p:sp>
        <p:nvSpPr>
          <p:cNvPr id="4" name="Slide Number Placeholder 3"/>
          <p:cNvSpPr>
            <a:spLocks noGrp="1"/>
          </p:cNvSpPr>
          <p:nvPr>
            <p:ph type="sldNum" sz="quarter" idx="5"/>
          </p:nvPr>
        </p:nvSpPr>
        <p:spPr/>
        <p:txBody>
          <a:bodyPr/>
          <a:lstStyle/>
          <a:p>
            <a:fld id="{0E34CE70-55C6-4E46-82C9-94A40AE4AD8D}" type="slidenum">
              <a:rPr lang="en-US" smtClean="0"/>
              <a:t>62</a:t>
            </a:fld>
            <a:endParaRPr lang="en-US"/>
          </a:p>
        </p:txBody>
      </p:sp>
    </p:spTree>
    <p:extLst>
      <p:ext uri="{BB962C8B-B14F-4D97-AF65-F5344CB8AC3E}">
        <p14:creationId xmlns:p14="http://schemas.microsoft.com/office/powerpoint/2010/main" val="1534380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63</a:t>
            </a:fld>
            <a:endParaRPr lang="en-US" altLang="en-US">
              <a:latin typeface="Calibri" panose="020F0502020204030204" pitchFamily="34" charset="0"/>
            </a:endParaRPr>
          </a:p>
        </p:txBody>
      </p:sp>
    </p:spTree>
    <p:extLst>
      <p:ext uri="{BB962C8B-B14F-4D97-AF65-F5344CB8AC3E}">
        <p14:creationId xmlns:p14="http://schemas.microsoft.com/office/powerpoint/2010/main" val="14547673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65</a:t>
            </a:fld>
            <a:endParaRPr lang="en-US"/>
          </a:p>
        </p:txBody>
      </p:sp>
    </p:spTree>
    <p:extLst>
      <p:ext uri="{BB962C8B-B14F-4D97-AF65-F5344CB8AC3E}">
        <p14:creationId xmlns:p14="http://schemas.microsoft.com/office/powerpoint/2010/main" val="3054643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34CE70-55C6-4E46-82C9-94A40AE4AD8D}" type="slidenum">
              <a:rPr lang="en-US" smtClean="0"/>
              <a:t>66</a:t>
            </a:fld>
            <a:endParaRPr lang="en-US"/>
          </a:p>
        </p:txBody>
      </p:sp>
    </p:spTree>
    <p:extLst>
      <p:ext uri="{BB962C8B-B14F-4D97-AF65-F5344CB8AC3E}">
        <p14:creationId xmlns:p14="http://schemas.microsoft.com/office/powerpoint/2010/main" val="40805687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4275" indent="-234950">
              <a:defRPr>
                <a:solidFill>
                  <a:schemeClr val="tx1"/>
                </a:solidFill>
                <a:latin typeface="Arial" panose="020B0604020202020204" pitchFamily="34" charset="0"/>
              </a:defRPr>
            </a:lvl3pPr>
            <a:lvl4pPr marL="1660525" indent="-234950">
              <a:defRPr>
                <a:solidFill>
                  <a:schemeClr val="tx1"/>
                </a:solidFill>
                <a:latin typeface="Arial" panose="020B0604020202020204" pitchFamily="34" charset="0"/>
              </a:defRPr>
            </a:lvl4pPr>
            <a:lvl5pPr marL="2135188" indent="-234950">
              <a:defRPr>
                <a:solidFill>
                  <a:schemeClr val="tx1"/>
                </a:solidFill>
                <a:latin typeface="Arial" panose="020B0604020202020204" pitchFamily="34" charset="0"/>
              </a:defRPr>
            </a:lvl5pPr>
            <a:lvl6pPr marL="2592388" indent="-234950" eaLnBrk="0" fontAlgn="base" hangingPunct="0">
              <a:spcBef>
                <a:spcPct val="0"/>
              </a:spcBef>
              <a:spcAft>
                <a:spcPct val="0"/>
              </a:spcAft>
              <a:defRPr>
                <a:solidFill>
                  <a:schemeClr val="tx1"/>
                </a:solidFill>
                <a:latin typeface="Arial" panose="020B0604020202020204" pitchFamily="34" charset="0"/>
              </a:defRPr>
            </a:lvl6pPr>
            <a:lvl7pPr marL="3049588" indent="-234950" eaLnBrk="0" fontAlgn="base" hangingPunct="0">
              <a:spcBef>
                <a:spcPct val="0"/>
              </a:spcBef>
              <a:spcAft>
                <a:spcPct val="0"/>
              </a:spcAft>
              <a:defRPr>
                <a:solidFill>
                  <a:schemeClr val="tx1"/>
                </a:solidFill>
                <a:latin typeface="Arial" panose="020B0604020202020204" pitchFamily="34" charset="0"/>
              </a:defRPr>
            </a:lvl7pPr>
            <a:lvl8pPr marL="3506788" indent="-234950" eaLnBrk="0" fontAlgn="base" hangingPunct="0">
              <a:spcBef>
                <a:spcPct val="0"/>
              </a:spcBef>
              <a:spcAft>
                <a:spcPct val="0"/>
              </a:spcAft>
              <a:defRPr>
                <a:solidFill>
                  <a:schemeClr val="tx1"/>
                </a:solidFill>
                <a:latin typeface="Arial" panose="020B0604020202020204" pitchFamily="34" charset="0"/>
              </a:defRPr>
            </a:lvl8pPr>
            <a:lvl9pPr marL="3963988" indent="-234950" eaLnBrk="0" fontAlgn="base" hangingPunct="0">
              <a:spcBef>
                <a:spcPct val="0"/>
              </a:spcBef>
              <a:spcAft>
                <a:spcPct val="0"/>
              </a:spcAft>
              <a:defRPr>
                <a:solidFill>
                  <a:schemeClr val="tx1"/>
                </a:solidFill>
                <a:latin typeface="Arial" panose="020B0604020202020204" pitchFamily="34" charset="0"/>
              </a:defRPr>
            </a:lvl9pPr>
          </a:lstStyle>
          <a:p>
            <a:fld id="{952DD8E3-BB5A-4FBF-84DA-58BCE2272F32}"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extLst>
      <p:ext uri="{BB962C8B-B14F-4D97-AF65-F5344CB8AC3E}">
        <p14:creationId xmlns:p14="http://schemas.microsoft.com/office/powerpoint/2010/main" val="2957454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B7F6985-C10C-B435-A391-BD8331879A7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188F10EF-5624-F720-22AC-B7AE62B3D3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03DEE32B-DB74-809E-0EA8-30A012E09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DB2D9F6A-1D83-4623-81F2-26E4B71F4116}" type="slidenum">
              <a:rPr lang="en-US" altLang="en-US" smtClean="0"/>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one foot and summarize what you have learned so far to your partner. </a:t>
            </a:r>
          </a:p>
        </p:txBody>
      </p:sp>
      <p:sp>
        <p:nvSpPr>
          <p:cNvPr id="4" name="Slide Number Placeholder 3"/>
          <p:cNvSpPr>
            <a:spLocks noGrp="1"/>
          </p:cNvSpPr>
          <p:nvPr>
            <p:ph type="sldNum" sz="quarter" idx="5"/>
          </p:nvPr>
        </p:nvSpPr>
        <p:spPr/>
        <p:txBody>
          <a:bodyPr/>
          <a:lstStyle/>
          <a:p>
            <a:fld id="{F94772A4-3E62-4DB2-81D2-6C4D5EC334C6}" type="slidenum">
              <a:rPr lang="en-US" smtClean="0"/>
              <a:t>70</a:t>
            </a:fld>
            <a:endParaRPr lang="en-US"/>
          </a:p>
        </p:txBody>
      </p:sp>
    </p:spTree>
    <p:extLst>
      <p:ext uri="{BB962C8B-B14F-4D97-AF65-F5344CB8AC3E}">
        <p14:creationId xmlns:p14="http://schemas.microsoft.com/office/powerpoint/2010/main" val="2889606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42950" indent="-285750">
              <a:spcBef>
                <a:spcPct val="30000"/>
              </a:spcBef>
              <a:defRPr sz="1200">
                <a:solidFill>
                  <a:schemeClr val="tx1"/>
                </a:solidFill>
                <a:latin typeface="Architects Daughter" panose="02000505000000020004" pitchFamily="2" charset="0"/>
              </a:defRPr>
            </a:lvl2pPr>
            <a:lvl3pPr marL="1143000" indent="-228600">
              <a:spcBef>
                <a:spcPct val="30000"/>
              </a:spcBef>
              <a:defRPr sz="1200">
                <a:solidFill>
                  <a:schemeClr val="tx1"/>
                </a:solidFill>
                <a:latin typeface="Architects Daughter" panose="02000505000000020004" pitchFamily="2" charset="0"/>
              </a:defRPr>
            </a:lvl3pPr>
            <a:lvl4pPr marL="1600200" indent="-228600">
              <a:spcBef>
                <a:spcPct val="30000"/>
              </a:spcBef>
              <a:defRPr sz="1200">
                <a:solidFill>
                  <a:schemeClr val="tx1"/>
                </a:solidFill>
                <a:latin typeface="Architects Daughter" panose="02000505000000020004" pitchFamily="2" charset="0"/>
              </a:defRPr>
            </a:lvl4pPr>
            <a:lvl5pPr marL="2057400" indent="-228600">
              <a:spcBef>
                <a:spcPct val="30000"/>
              </a:spcBef>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72</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685800" y="4387850"/>
            <a:ext cx="548640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0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a:latin typeface="Papyrus" panose="03070502060502030205" pitchFamily="66" charset="0"/>
                <a:ea typeface="Arial Unicode MS" panose="020B0604020202020204" pitchFamily="34" charset="-128"/>
                <a:cs typeface="Arial Unicode MS" panose="020B0604020202020204" pitchFamily="34" charset="-128"/>
              </a:rPr>
              <a:t>Rotating Trios</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Using the number on your popsicle stick (0,1 or 2), make a “trio”.  Each trio should contain a 0, 1, and 2.  Give the trio 1-2 minutes to discuss the question.  Then choose one or two groups to share their responses.</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DI Notes:  MI – Kinesthetic, Verbal/Linguistic and Intra-Personal</a:t>
            </a:r>
          </a:p>
          <a:p>
            <a:pPr eaLnBrk="1" hangingPunct="1">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884613" y="87709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72</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355460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AB2BBE-72C9-72CF-DA8C-549B6CEF574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8163CA9-FB73-BCD3-2141-B41DC36BA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9DAD7A1B-BDE5-4A2F-B009-B66B74642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B7375DAB-02AE-40FA-B9B6-92F21F64007B}"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3AB117D-607A-3F2F-94AE-D1D7D35BC19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3057D5C8-C59E-F041-9D72-363339FBB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508" name="Slide Number Placeholder 3">
            <a:extLst>
              <a:ext uri="{FF2B5EF4-FFF2-40B4-BE49-F238E27FC236}">
                <a16:creationId xmlns:a16="http://schemas.microsoft.com/office/drawing/2014/main" id="{BA9583E1-5C8B-2DA3-545C-280F7FE91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0CFA9A39-6390-4401-8054-406FF45176A9}"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37E926-54A7-7B99-E8B7-14231C86E59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CF4621-3F1D-0AF1-A42E-91F7BD8C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61A36E1C-7C5F-EA1A-E633-CF2EA72C0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356" indent="-285521">
              <a:defRPr>
                <a:solidFill>
                  <a:schemeClr val="tx1"/>
                </a:solidFill>
                <a:latin typeface="Arial" panose="020B0604020202020204" pitchFamily="34" charset="0"/>
              </a:defRPr>
            </a:lvl2pPr>
            <a:lvl3pPr marL="1142086" indent="-228417">
              <a:defRPr>
                <a:solidFill>
                  <a:schemeClr val="tx1"/>
                </a:solidFill>
                <a:latin typeface="Arial" panose="020B0604020202020204" pitchFamily="34" charset="0"/>
              </a:defRPr>
            </a:lvl3pPr>
            <a:lvl4pPr marL="1598920" indent="-228417">
              <a:defRPr>
                <a:solidFill>
                  <a:schemeClr val="tx1"/>
                </a:solidFill>
                <a:latin typeface="Arial" panose="020B0604020202020204" pitchFamily="34" charset="0"/>
              </a:defRPr>
            </a:lvl4pPr>
            <a:lvl5pPr marL="2055754" indent="-228417">
              <a:defRPr>
                <a:solidFill>
                  <a:schemeClr val="tx1"/>
                </a:solidFill>
                <a:latin typeface="Arial" panose="020B0604020202020204" pitchFamily="34" charset="0"/>
              </a:defRPr>
            </a:lvl5pPr>
            <a:lvl6pPr marL="2512588" indent="-228417" eaLnBrk="0" fontAlgn="base" hangingPunct="0">
              <a:spcBef>
                <a:spcPct val="0"/>
              </a:spcBef>
              <a:spcAft>
                <a:spcPct val="0"/>
              </a:spcAft>
              <a:defRPr>
                <a:solidFill>
                  <a:schemeClr val="tx1"/>
                </a:solidFill>
                <a:latin typeface="Arial" panose="020B0604020202020204" pitchFamily="34" charset="0"/>
              </a:defRPr>
            </a:lvl6pPr>
            <a:lvl7pPr marL="2969423" indent="-228417" eaLnBrk="0" fontAlgn="base" hangingPunct="0">
              <a:spcBef>
                <a:spcPct val="0"/>
              </a:spcBef>
              <a:spcAft>
                <a:spcPct val="0"/>
              </a:spcAft>
              <a:defRPr>
                <a:solidFill>
                  <a:schemeClr val="tx1"/>
                </a:solidFill>
                <a:latin typeface="Arial" panose="020B0604020202020204" pitchFamily="34" charset="0"/>
              </a:defRPr>
            </a:lvl7pPr>
            <a:lvl8pPr marL="3426257" indent="-228417" eaLnBrk="0" fontAlgn="base" hangingPunct="0">
              <a:spcBef>
                <a:spcPct val="0"/>
              </a:spcBef>
              <a:spcAft>
                <a:spcPct val="0"/>
              </a:spcAft>
              <a:defRPr>
                <a:solidFill>
                  <a:schemeClr val="tx1"/>
                </a:solidFill>
                <a:latin typeface="Arial" panose="020B0604020202020204" pitchFamily="34" charset="0"/>
              </a:defRPr>
            </a:lvl8pPr>
            <a:lvl9pPr marL="3883091" indent="-228417" eaLnBrk="0" fontAlgn="base" hangingPunct="0">
              <a:spcBef>
                <a:spcPct val="0"/>
              </a:spcBef>
              <a:spcAft>
                <a:spcPct val="0"/>
              </a:spcAft>
              <a:defRPr>
                <a:solidFill>
                  <a:schemeClr val="tx1"/>
                </a:solidFill>
                <a:latin typeface="Arial" panose="020B0604020202020204" pitchFamily="34" charset="0"/>
              </a:defRPr>
            </a:lvl9pPr>
          </a:lstStyle>
          <a:p>
            <a:fld id="{BAD683FC-3D4A-4AA4-8D30-6EED64441545}"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293333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362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94380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411151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0C02F-0009-42FA-ADEB-7315073EF5F5}"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0279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40C02F-0009-42FA-ADEB-7315073EF5F5}"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89233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0C02F-0009-42FA-ADEB-7315073EF5F5}"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962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40C02F-0009-42FA-ADEB-7315073EF5F5}"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57278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0C02F-0009-42FA-ADEB-7315073EF5F5}"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2527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7737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784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0C02F-0009-42FA-ADEB-7315073EF5F5}" type="datetimeFigureOut">
              <a:rPr lang="en-US" smtClean="0"/>
              <a:t>10/19/2023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4BECC-96A2-4B56-9BE1-A6A75F738DDD}" type="slidenum">
              <a:rPr lang="en-US" smtClean="0"/>
              <a:t>‹#›</a:t>
            </a:fld>
            <a:endParaRPr lang="en-US"/>
          </a:p>
        </p:txBody>
      </p:sp>
    </p:spTree>
    <p:extLst>
      <p:ext uri="{BB962C8B-B14F-4D97-AF65-F5344CB8AC3E}">
        <p14:creationId xmlns:p14="http://schemas.microsoft.com/office/powerpoint/2010/main" val="157545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8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47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664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224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40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84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234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024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870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943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961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1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31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3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146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622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90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73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645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58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588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21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473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571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5846618" y="1327538"/>
            <a:ext cx="3195926" cy="4154984"/>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spTree>
    <p:extLst>
      <p:ext uri="{BB962C8B-B14F-4D97-AF65-F5344CB8AC3E}">
        <p14:creationId xmlns:p14="http://schemas.microsoft.com/office/powerpoint/2010/main" val="4044740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3423464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433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844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5824757" y="978160"/>
            <a:ext cx="3258918" cy="3477875"/>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spTree>
    <p:extLst>
      <p:ext uri="{BB962C8B-B14F-4D97-AF65-F5344CB8AC3E}">
        <p14:creationId xmlns:p14="http://schemas.microsoft.com/office/powerpoint/2010/main" val="3378362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36664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412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564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782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527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5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653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937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68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16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237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878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436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764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47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238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448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094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22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166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7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337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655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679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61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4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85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67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53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50033</TotalTime>
  <Words>1239</Words>
  <Application>Microsoft Office PowerPoint</Application>
  <PresentationFormat>On-screen Show (4:3)</PresentationFormat>
  <Paragraphs>132</Paragraphs>
  <Slides>73</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Architects Daughter</vt:lpstr>
      <vt:lpstr>Arial</vt:lpstr>
      <vt:lpstr>Bloomishly</vt:lpstr>
      <vt:lpstr>Calibri</vt:lpstr>
      <vt:lpstr>Calibri Light</vt:lpstr>
      <vt:lpstr>Chief Blueprint</vt:lpstr>
      <vt:lpstr>Papyrus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Social Studies Success</dc:creator>
  <cp:lastModifiedBy>Dawn Vinas</cp:lastModifiedBy>
  <cp:revision>289</cp:revision>
  <cp:lastPrinted>2023-08-22T15:00:45Z</cp:lastPrinted>
  <dcterms:created xsi:type="dcterms:W3CDTF">2016-10-29T12:26:50Z</dcterms:created>
  <dcterms:modified xsi:type="dcterms:W3CDTF">2023-10-19T17:34:45Z</dcterms:modified>
</cp:coreProperties>
</file>