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1527" r:id="rId2"/>
    <p:sldId id="1237" r:id="rId3"/>
    <p:sldId id="336" r:id="rId4"/>
    <p:sldId id="1473" r:id="rId5"/>
    <p:sldId id="1474" r:id="rId6"/>
    <p:sldId id="1475" r:id="rId7"/>
    <p:sldId id="1476" r:id="rId8"/>
    <p:sldId id="1477" r:id="rId9"/>
    <p:sldId id="1478" r:id="rId10"/>
    <p:sldId id="1479" r:id="rId11"/>
    <p:sldId id="1480" r:id="rId12"/>
    <p:sldId id="1481" r:id="rId13"/>
    <p:sldId id="1503" r:id="rId14"/>
    <p:sldId id="1502" r:id="rId15"/>
    <p:sldId id="1446" r:id="rId16"/>
    <p:sldId id="410" r:id="rId17"/>
    <p:sldId id="2038" r:id="rId18"/>
    <p:sldId id="2039" r:id="rId19"/>
    <p:sldId id="2047" r:id="rId20"/>
    <p:sldId id="2041" r:id="rId21"/>
    <p:sldId id="2048" r:id="rId22"/>
    <p:sldId id="2042" r:id="rId23"/>
    <p:sldId id="2043" r:id="rId24"/>
    <p:sldId id="2044" r:id="rId25"/>
    <p:sldId id="2049" r:id="rId26"/>
    <p:sldId id="1976" r:id="rId27"/>
    <p:sldId id="1977" r:id="rId28"/>
    <p:sldId id="2026" r:id="rId29"/>
    <p:sldId id="2027" r:id="rId30"/>
    <p:sldId id="2028" r:id="rId31"/>
    <p:sldId id="2029" r:id="rId32"/>
    <p:sldId id="2030" r:id="rId33"/>
    <p:sldId id="2086" r:id="rId34"/>
    <p:sldId id="2031" r:id="rId35"/>
    <p:sldId id="2032" r:id="rId36"/>
    <p:sldId id="2033" r:id="rId37"/>
    <p:sldId id="2034" r:id="rId38"/>
    <p:sldId id="2093" r:id="rId39"/>
    <p:sldId id="2094" r:id="rId40"/>
    <p:sldId id="2095" r:id="rId41"/>
    <p:sldId id="1978" r:id="rId42"/>
    <p:sldId id="2096" r:id="rId43"/>
    <p:sldId id="2098" r:id="rId44"/>
    <p:sldId id="1980" r:id="rId45"/>
    <p:sldId id="636" r:id="rId46"/>
    <p:sldId id="1981" r:id="rId47"/>
    <p:sldId id="2053" r:id="rId48"/>
    <p:sldId id="2097" r:id="rId49"/>
    <p:sldId id="2055" r:id="rId50"/>
    <p:sldId id="1982" r:id="rId51"/>
    <p:sldId id="758" r:id="rId52"/>
    <p:sldId id="760" r:id="rId53"/>
    <p:sldId id="1984" r:id="rId54"/>
    <p:sldId id="765" r:id="rId55"/>
    <p:sldId id="1985" r:id="rId56"/>
    <p:sldId id="757" r:id="rId57"/>
    <p:sldId id="2037" r:id="rId58"/>
    <p:sldId id="2052" r:id="rId59"/>
    <p:sldId id="2073" r:id="rId60"/>
    <p:sldId id="2107" r:id="rId61"/>
    <p:sldId id="1619"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24" autoAdjust="0"/>
  </p:normalViewPr>
  <p:slideViewPr>
    <p:cSldViewPr snapToGrid="0">
      <p:cViewPr varScale="1">
        <p:scale>
          <a:sx n="46" d="100"/>
          <a:sy n="46" d="100"/>
        </p:scale>
        <p:origin x="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55B74-AA2B-47D2-A273-D2762865E929}" type="datetimeFigureOut">
              <a:rPr lang="en-US" smtClean="0"/>
              <a:t>10/11/2023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7858B-6287-4F39-9239-D435684DEBDF}" type="slidenum">
              <a:rPr lang="en-US" smtClean="0"/>
              <a:t>‹#›</a:t>
            </a:fld>
            <a:endParaRPr lang="en-US"/>
          </a:p>
        </p:txBody>
      </p:sp>
    </p:spTree>
    <p:extLst>
      <p:ext uri="{BB962C8B-B14F-4D97-AF65-F5344CB8AC3E}">
        <p14:creationId xmlns:p14="http://schemas.microsoft.com/office/powerpoint/2010/main" val="2471589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Spend a few minutes introducing your personal and professional life. </a:t>
            </a: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30807" indent="-318896">
              <a:defRPr>
                <a:solidFill>
                  <a:schemeClr val="tx1"/>
                </a:solidFill>
                <a:latin typeface="Arial" panose="020B0604020202020204" pitchFamily="34" charset="0"/>
              </a:defRPr>
            </a:lvl2pPr>
            <a:lvl3pPr marL="1277263" indent="-255117">
              <a:defRPr>
                <a:solidFill>
                  <a:schemeClr val="tx1"/>
                </a:solidFill>
                <a:latin typeface="Arial" panose="020B0604020202020204" pitchFamily="34" charset="0"/>
              </a:defRPr>
            </a:lvl3pPr>
            <a:lvl4pPr marL="1789173" indent="-255117">
              <a:defRPr>
                <a:solidFill>
                  <a:schemeClr val="tx1"/>
                </a:solidFill>
                <a:latin typeface="Arial" panose="020B0604020202020204" pitchFamily="34" charset="0"/>
              </a:defRPr>
            </a:lvl4pPr>
            <a:lvl5pPr marL="2301086" indent="-255117">
              <a:defRPr>
                <a:solidFill>
                  <a:schemeClr val="tx1"/>
                </a:solidFill>
                <a:latin typeface="Arial" panose="020B0604020202020204" pitchFamily="34" charset="0"/>
              </a:defRPr>
            </a:lvl5pPr>
            <a:lvl6pPr marL="2784464" indent="-255117" eaLnBrk="0" fontAlgn="base" hangingPunct="0">
              <a:spcBef>
                <a:spcPct val="0"/>
              </a:spcBef>
              <a:spcAft>
                <a:spcPct val="0"/>
              </a:spcAft>
              <a:defRPr>
                <a:solidFill>
                  <a:schemeClr val="tx1"/>
                </a:solidFill>
                <a:latin typeface="Arial" panose="020B0604020202020204" pitchFamily="34" charset="0"/>
              </a:defRPr>
            </a:lvl6pPr>
            <a:lvl7pPr marL="3267843" indent="-255117" eaLnBrk="0" fontAlgn="base" hangingPunct="0">
              <a:spcBef>
                <a:spcPct val="0"/>
              </a:spcBef>
              <a:spcAft>
                <a:spcPct val="0"/>
              </a:spcAft>
              <a:defRPr>
                <a:solidFill>
                  <a:schemeClr val="tx1"/>
                </a:solidFill>
                <a:latin typeface="Arial" panose="020B0604020202020204" pitchFamily="34" charset="0"/>
              </a:defRPr>
            </a:lvl7pPr>
            <a:lvl8pPr marL="3751222" indent="-255117" eaLnBrk="0" fontAlgn="base" hangingPunct="0">
              <a:spcBef>
                <a:spcPct val="0"/>
              </a:spcBef>
              <a:spcAft>
                <a:spcPct val="0"/>
              </a:spcAft>
              <a:defRPr>
                <a:solidFill>
                  <a:schemeClr val="tx1"/>
                </a:solidFill>
                <a:latin typeface="Arial" panose="020B0604020202020204" pitchFamily="34" charset="0"/>
              </a:defRPr>
            </a:lvl8pPr>
            <a:lvl9pPr marL="4234601" indent="-255117" eaLnBrk="0" fontAlgn="base" hangingPunct="0">
              <a:spcBef>
                <a:spcPct val="0"/>
              </a:spcBef>
              <a:spcAft>
                <a:spcPct val="0"/>
              </a:spcAft>
              <a:defRPr>
                <a:solidFill>
                  <a:schemeClr val="tx1"/>
                </a:solidFill>
                <a:latin typeface="Arial" panose="020B0604020202020204" pitchFamily="34" charset="0"/>
              </a:defRPr>
            </a:lvl9pPr>
          </a:lstStyle>
          <a:p>
            <a:fld id="{800C877C-5733-45C9-9B56-D0F4968C073F}"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357105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12</a:t>
            </a:fld>
            <a:endParaRPr lang="en-US"/>
          </a:p>
        </p:txBody>
      </p:sp>
    </p:spTree>
    <p:extLst>
      <p:ext uri="{BB962C8B-B14F-4D97-AF65-F5344CB8AC3E}">
        <p14:creationId xmlns:p14="http://schemas.microsoft.com/office/powerpoint/2010/main" val="2530117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13</a:t>
            </a:fld>
            <a:endParaRPr lang="en-US"/>
          </a:p>
        </p:txBody>
      </p:sp>
    </p:spTree>
    <p:extLst>
      <p:ext uri="{BB962C8B-B14F-4D97-AF65-F5344CB8AC3E}">
        <p14:creationId xmlns:p14="http://schemas.microsoft.com/office/powerpoint/2010/main" val="2453577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14</a:t>
            </a:fld>
            <a:endParaRPr lang="en-US"/>
          </a:p>
        </p:txBody>
      </p:sp>
    </p:spTree>
    <p:extLst>
      <p:ext uri="{BB962C8B-B14F-4D97-AF65-F5344CB8AC3E}">
        <p14:creationId xmlns:p14="http://schemas.microsoft.com/office/powerpoint/2010/main" val="6603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I have reviewed the different research – I ask the teachers, which one they agree with and why – have them talk to their table or partner. </a:t>
            </a:r>
          </a:p>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pink and yellow cards to each person.  When you ask the following questions, they need to hold up the correct colored card to answer the question.  We will be looking at statements on </a:t>
            </a:r>
            <a:r>
              <a:rPr lang="en-US" b="1" dirty="0"/>
              <a:t>why</a:t>
            </a:r>
            <a:r>
              <a:rPr lang="en-US" dirty="0"/>
              <a:t> we use manipulatives and </a:t>
            </a:r>
            <a:r>
              <a:rPr lang="en-US" b="1" dirty="0"/>
              <a:t>how</a:t>
            </a:r>
            <a:r>
              <a:rPr lang="en-US" dirty="0"/>
              <a:t> we use manipulatives. </a:t>
            </a:r>
          </a:p>
        </p:txBody>
      </p:sp>
      <p:sp>
        <p:nvSpPr>
          <p:cNvPr id="4" name="Slide Number Placeholder 3"/>
          <p:cNvSpPr>
            <a:spLocks noGrp="1"/>
          </p:cNvSpPr>
          <p:nvPr>
            <p:ph type="sldNum" sz="quarter" idx="5"/>
          </p:nvPr>
        </p:nvSpPr>
        <p:spPr/>
        <p:txBody>
          <a:bodyPr/>
          <a:lstStyle/>
          <a:p>
            <a:fld id="{E577858B-6287-4F39-9239-D435684DEBDF}" type="slidenum">
              <a:rPr lang="en-US" smtClean="0"/>
              <a:t>17</a:t>
            </a:fld>
            <a:endParaRPr lang="en-US"/>
          </a:p>
        </p:txBody>
      </p:sp>
    </p:spTree>
    <p:extLst>
      <p:ext uri="{BB962C8B-B14F-4D97-AF65-F5344CB8AC3E}">
        <p14:creationId xmlns:p14="http://schemas.microsoft.com/office/powerpoint/2010/main" val="2284197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5"/>
          </p:nvPr>
        </p:nvSpPr>
        <p:spPr/>
        <p:txBody>
          <a:bodyPr/>
          <a:lstStyle/>
          <a:p>
            <a:fld id="{E577858B-6287-4F39-9239-D435684DEBDF}" type="slidenum">
              <a:rPr lang="en-US" smtClean="0"/>
              <a:t>18</a:t>
            </a:fld>
            <a:endParaRPr lang="en-US"/>
          </a:p>
        </p:txBody>
      </p:sp>
    </p:spTree>
    <p:extLst>
      <p:ext uri="{BB962C8B-B14F-4D97-AF65-F5344CB8AC3E}">
        <p14:creationId xmlns:p14="http://schemas.microsoft.com/office/powerpoint/2010/main" val="2995806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p>
        </p:txBody>
      </p:sp>
      <p:sp>
        <p:nvSpPr>
          <p:cNvPr id="4" name="Slide Number Placeholder 3"/>
          <p:cNvSpPr>
            <a:spLocks noGrp="1"/>
          </p:cNvSpPr>
          <p:nvPr>
            <p:ph type="sldNum" sz="quarter" idx="5"/>
          </p:nvPr>
        </p:nvSpPr>
        <p:spPr/>
        <p:txBody>
          <a:bodyPr/>
          <a:lstStyle/>
          <a:p>
            <a:fld id="{E577858B-6287-4F39-9239-D435684DEBDF}" type="slidenum">
              <a:rPr lang="en-US" smtClean="0"/>
              <a:t>19</a:t>
            </a:fld>
            <a:endParaRPr lang="en-US"/>
          </a:p>
        </p:txBody>
      </p:sp>
    </p:spTree>
    <p:extLst>
      <p:ext uri="{BB962C8B-B14F-4D97-AF65-F5344CB8AC3E}">
        <p14:creationId xmlns:p14="http://schemas.microsoft.com/office/powerpoint/2010/main" val="307760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why</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20</a:t>
            </a:fld>
            <a:endParaRPr lang="en-US"/>
          </a:p>
        </p:txBody>
      </p:sp>
    </p:spTree>
    <p:extLst>
      <p:ext uri="{BB962C8B-B14F-4D97-AF65-F5344CB8AC3E}">
        <p14:creationId xmlns:p14="http://schemas.microsoft.com/office/powerpoint/2010/main" val="2173195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21</a:t>
            </a:fld>
            <a:endParaRPr lang="en-US"/>
          </a:p>
        </p:txBody>
      </p:sp>
    </p:spTree>
    <p:extLst>
      <p:ext uri="{BB962C8B-B14F-4D97-AF65-F5344CB8AC3E}">
        <p14:creationId xmlns:p14="http://schemas.microsoft.com/office/powerpoint/2010/main" val="1556720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why</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22</a:t>
            </a:fld>
            <a:endParaRPr lang="en-US"/>
          </a:p>
        </p:txBody>
      </p:sp>
    </p:spTree>
    <p:extLst>
      <p:ext uri="{BB962C8B-B14F-4D97-AF65-F5344CB8AC3E}">
        <p14:creationId xmlns:p14="http://schemas.microsoft.com/office/powerpoint/2010/main" val="207788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list the research that goes into my workshops.  I quickly share all of the research, and on the last slide I ask, “Which of these do you agree with?” and share the answer with a partner. </a:t>
            </a:r>
          </a:p>
        </p:txBody>
      </p:sp>
      <p:sp>
        <p:nvSpPr>
          <p:cNvPr id="4" name="Slide Number Placeholder 3"/>
          <p:cNvSpPr>
            <a:spLocks noGrp="1"/>
          </p:cNvSpPr>
          <p:nvPr>
            <p:ph type="sldNum" sz="quarter" idx="5"/>
          </p:nvPr>
        </p:nvSpPr>
        <p:spPr/>
        <p:txBody>
          <a:bodyPr/>
          <a:lstStyle/>
          <a:p>
            <a:fld id="{0E34CE70-55C6-4E46-82C9-94A40AE4AD8D}" type="slidenum">
              <a:rPr lang="en-US" smtClean="0"/>
              <a:t>4</a:t>
            </a:fld>
            <a:endParaRPr lang="en-US"/>
          </a:p>
        </p:txBody>
      </p:sp>
    </p:spTree>
    <p:extLst>
      <p:ext uri="{BB962C8B-B14F-4D97-AF65-F5344CB8AC3E}">
        <p14:creationId xmlns:p14="http://schemas.microsoft.com/office/powerpoint/2010/main" val="32583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how</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23</a:t>
            </a:fld>
            <a:endParaRPr lang="en-US"/>
          </a:p>
        </p:txBody>
      </p:sp>
    </p:spTree>
    <p:extLst>
      <p:ext uri="{BB962C8B-B14F-4D97-AF65-F5344CB8AC3E}">
        <p14:creationId xmlns:p14="http://schemas.microsoft.com/office/powerpoint/2010/main" val="207543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why</a:t>
            </a:r>
          </a:p>
        </p:txBody>
      </p:sp>
      <p:sp>
        <p:nvSpPr>
          <p:cNvPr id="4" name="Slide Number Placeholder 3"/>
          <p:cNvSpPr>
            <a:spLocks noGrp="1"/>
          </p:cNvSpPr>
          <p:nvPr>
            <p:ph type="sldNum" sz="quarter" idx="5"/>
          </p:nvPr>
        </p:nvSpPr>
        <p:spPr/>
        <p:txBody>
          <a:bodyPr/>
          <a:lstStyle/>
          <a:p>
            <a:fld id="{0E34CE70-55C6-4E46-82C9-94A40AE4AD8D}" type="slidenum">
              <a:rPr lang="en-US" smtClean="0"/>
              <a:t>24</a:t>
            </a:fld>
            <a:endParaRPr lang="en-US"/>
          </a:p>
        </p:txBody>
      </p:sp>
    </p:spTree>
    <p:extLst>
      <p:ext uri="{BB962C8B-B14F-4D97-AF65-F5344CB8AC3E}">
        <p14:creationId xmlns:p14="http://schemas.microsoft.com/office/powerpoint/2010/main" val="1826286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rgbClr val="3A3A3A"/>
                </a:solidFill>
                <a:effectLst/>
                <a:latin typeface="-apple-system"/>
              </a:rPr>
              <a:t>how</a:t>
            </a:r>
          </a:p>
        </p:txBody>
      </p:sp>
      <p:sp>
        <p:nvSpPr>
          <p:cNvPr id="4" name="Slide Number Placeholder 3"/>
          <p:cNvSpPr>
            <a:spLocks noGrp="1"/>
          </p:cNvSpPr>
          <p:nvPr>
            <p:ph type="sldNum" sz="quarter" idx="5"/>
          </p:nvPr>
        </p:nvSpPr>
        <p:spPr/>
        <p:txBody>
          <a:bodyPr/>
          <a:lstStyle/>
          <a:p>
            <a:fld id="{0E34CE70-55C6-4E46-82C9-94A40AE4AD8D}" type="slidenum">
              <a:rPr lang="en-US" smtClean="0"/>
              <a:t>25</a:t>
            </a:fld>
            <a:endParaRPr lang="en-US"/>
          </a:p>
        </p:txBody>
      </p:sp>
    </p:spTree>
    <p:extLst>
      <p:ext uri="{BB962C8B-B14F-4D97-AF65-F5344CB8AC3E}">
        <p14:creationId xmlns:p14="http://schemas.microsoft.com/office/powerpoint/2010/main" val="2975145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divided this workshop into two different parts – using manipulatives for Skill Based Instruction and Skill Based Review</a:t>
            </a:r>
          </a:p>
        </p:txBody>
      </p:sp>
      <p:sp>
        <p:nvSpPr>
          <p:cNvPr id="4" name="Slide Number Placeholder 3"/>
          <p:cNvSpPr>
            <a:spLocks noGrp="1"/>
          </p:cNvSpPr>
          <p:nvPr>
            <p:ph type="sldNum" sz="quarter" idx="5"/>
          </p:nvPr>
        </p:nvSpPr>
        <p:spPr/>
        <p:txBody>
          <a:bodyPr/>
          <a:lstStyle/>
          <a:p>
            <a:fld id="{E577858B-6287-4F39-9239-D435684DEBDF}" type="slidenum">
              <a:rPr lang="en-US" smtClean="0"/>
              <a:t>26</a:t>
            </a:fld>
            <a:endParaRPr lang="en-US"/>
          </a:p>
        </p:txBody>
      </p:sp>
    </p:spTree>
    <p:extLst>
      <p:ext uri="{BB962C8B-B14F-4D97-AF65-F5344CB8AC3E}">
        <p14:creationId xmlns:p14="http://schemas.microsoft.com/office/powerpoint/2010/main" val="300813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you can preview a unit with artifacts (or faked artifacts). The boxes I have given you are for the Cotton, Cattle, and Railroads era of Texas History (Don’t tell them that yet).</a:t>
            </a:r>
          </a:p>
        </p:txBody>
      </p:sp>
      <p:sp>
        <p:nvSpPr>
          <p:cNvPr id="4" name="Slide Number Placeholder 3"/>
          <p:cNvSpPr>
            <a:spLocks noGrp="1"/>
          </p:cNvSpPr>
          <p:nvPr>
            <p:ph type="sldNum" sz="quarter" idx="5"/>
          </p:nvPr>
        </p:nvSpPr>
        <p:spPr/>
        <p:txBody>
          <a:bodyPr/>
          <a:lstStyle/>
          <a:p>
            <a:fld id="{E577858B-6287-4F39-9239-D435684DEBDF}" type="slidenum">
              <a:rPr lang="en-US" smtClean="0"/>
              <a:t>27</a:t>
            </a:fld>
            <a:endParaRPr lang="en-US"/>
          </a:p>
        </p:txBody>
      </p:sp>
    </p:spTree>
    <p:extLst>
      <p:ext uri="{BB962C8B-B14F-4D97-AF65-F5344CB8AC3E}">
        <p14:creationId xmlns:p14="http://schemas.microsoft.com/office/powerpoint/2010/main" val="2690658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boxes and have them talk through these questions with a partner. At the end you can pass out the artifact questions.  All of the items in the boxes came from Amazon. </a:t>
            </a:r>
          </a:p>
        </p:txBody>
      </p:sp>
      <p:sp>
        <p:nvSpPr>
          <p:cNvPr id="4" name="Slide Number Placeholder 3"/>
          <p:cNvSpPr>
            <a:spLocks noGrp="1"/>
          </p:cNvSpPr>
          <p:nvPr>
            <p:ph type="sldNum" sz="quarter" idx="5"/>
          </p:nvPr>
        </p:nvSpPr>
        <p:spPr/>
        <p:txBody>
          <a:bodyPr/>
          <a:lstStyle/>
          <a:p>
            <a:fld id="{E577858B-6287-4F39-9239-D435684DEBDF}" type="slidenum">
              <a:rPr lang="en-US" smtClean="0"/>
              <a:t>28</a:t>
            </a:fld>
            <a:endParaRPr lang="en-US"/>
          </a:p>
        </p:txBody>
      </p:sp>
    </p:spTree>
    <p:extLst>
      <p:ext uri="{BB962C8B-B14F-4D97-AF65-F5344CB8AC3E}">
        <p14:creationId xmlns:p14="http://schemas.microsoft.com/office/powerpoint/2010/main" val="204618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create artifact boxes on sensitive topics. </a:t>
            </a:r>
          </a:p>
        </p:txBody>
      </p:sp>
      <p:sp>
        <p:nvSpPr>
          <p:cNvPr id="4" name="Slide Number Placeholder 3"/>
          <p:cNvSpPr>
            <a:spLocks noGrp="1"/>
          </p:cNvSpPr>
          <p:nvPr>
            <p:ph type="sldNum" sz="quarter" idx="5"/>
          </p:nvPr>
        </p:nvSpPr>
        <p:spPr/>
        <p:txBody>
          <a:bodyPr/>
          <a:lstStyle/>
          <a:p>
            <a:fld id="{E577858B-6287-4F39-9239-D435684DEBDF}" type="slidenum">
              <a:rPr lang="en-US" smtClean="0"/>
              <a:t>37</a:t>
            </a:fld>
            <a:endParaRPr lang="en-US"/>
          </a:p>
        </p:txBody>
      </p:sp>
    </p:spTree>
    <p:extLst>
      <p:ext uri="{BB962C8B-B14F-4D97-AF65-F5344CB8AC3E}">
        <p14:creationId xmlns:p14="http://schemas.microsoft.com/office/powerpoint/2010/main" val="2244502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look at how to use manipulatives to make models.</a:t>
            </a:r>
          </a:p>
        </p:txBody>
      </p:sp>
      <p:sp>
        <p:nvSpPr>
          <p:cNvPr id="4" name="Slide Number Placeholder 3"/>
          <p:cNvSpPr>
            <a:spLocks noGrp="1"/>
          </p:cNvSpPr>
          <p:nvPr>
            <p:ph type="sldNum" sz="quarter" idx="5"/>
          </p:nvPr>
        </p:nvSpPr>
        <p:spPr/>
        <p:txBody>
          <a:bodyPr/>
          <a:lstStyle/>
          <a:p>
            <a:fld id="{E577858B-6287-4F39-9239-D435684DEBDF}" type="slidenum">
              <a:rPr lang="en-US" smtClean="0"/>
              <a:t>38</a:t>
            </a:fld>
            <a:endParaRPr lang="en-US"/>
          </a:p>
        </p:txBody>
      </p:sp>
    </p:spTree>
    <p:extLst>
      <p:ext uri="{BB962C8B-B14F-4D97-AF65-F5344CB8AC3E}">
        <p14:creationId xmlns:p14="http://schemas.microsoft.com/office/powerpoint/2010/main" val="278370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reading on the Preamble from 5</a:t>
            </a:r>
            <a:r>
              <a:rPr lang="en-US" baseline="30000" dirty="0"/>
              <a:t>th</a:t>
            </a:r>
            <a:r>
              <a:rPr lang="en-US" dirty="0"/>
              <a:t> grade. Give them time to quickly read.  Explain that this is only part of the lesson, you are not modeling reading strategies or note taking that is also a part of the lesson. </a:t>
            </a:r>
          </a:p>
        </p:txBody>
      </p:sp>
      <p:sp>
        <p:nvSpPr>
          <p:cNvPr id="4" name="Slide Number Placeholder 3"/>
          <p:cNvSpPr>
            <a:spLocks noGrp="1"/>
          </p:cNvSpPr>
          <p:nvPr>
            <p:ph type="sldNum" sz="quarter" idx="5"/>
          </p:nvPr>
        </p:nvSpPr>
        <p:spPr/>
        <p:txBody>
          <a:bodyPr/>
          <a:lstStyle/>
          <a:p>
            <a:fld id="{E577858B-6287-4F39-9239-D435684DEBDF}" type="slidenum">
              <a:rPr lang="en-US" smtClean="0"/>
              <a:t>39</a:t>
            </a:fld>
            <a:endParaRPr lang="en-US"/>
          </a:p>
        </p:txBody>
      </p:sp>
    </p:spTree>
    <p:extLst>
      <p:ext uri="{BB962C8B-B14F-4D97-AF65-F5344CB8AC3E}">
        <p14:creationId xmlns:p14="http://schemas.microsoft.com/office/powerpoint/2010/main" val="3414816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one of the strips for the pipe cleaner Preamble and a ½ sheet to each teacher.</a:t>
            </a:r>
          </a:p>
          <a:p>
            <a:endParaRPr lang="en-US" dirty="0"/>
          </a:p>
          <a:p>
            <a:r>
              <a:rPr lang="en-US" dirty="0"/>
              <a:t>Review directions and show the example on the next slide.</a:t>
            </a:r>
          </a:p>
          <a:p>
            <a:endParaRPr lang="en-US" dirty="0"/>
          </a:p>
        </p:txBody>
      </p:sp>
      <p:sp>
        <p:nvSpPr>
          <p:cNvPr id="4" name="Slide Number Placeholder 3"/>
          <p:cNvSpPr>
            <a:spLocks noGrp="1"/>
          </p:cNvSpPr>
          <p:nvPr>
            <p:ph type="sldNum" sz="quarter" idx="5"/>
          </p:nvPr>
        </p:nvSpPr>
        <p:spPr/>
        <p:txBody>
          <a:bodyPr/>
          <a:lstStyle/>
          <a:p>
            <a:fld id="{E577858B-6287-4F39-9239-D435684DEBDF}" type="slidenum">
              <a:rPr lang="en-US" smtClean="0"/>
              <a:t>40</a:t>
            </a:fld>
            <a:endParaRPr lang="en-US"/>
          </a:p>
        </p:txBody>
      </p:sp>
    </p:spTree>
    <p:extLst>
      <p:ext uri="{BB962C8B-B14F-4D97-AF65-F5344CB8AC3E}">
        <p14:creationId xmlns:p14="http://schemas.microsoft.com/office/powerpoint/2010/main" val="54256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5</a:t>
            </a:fld>
            <a:endParaRPr lang="en-US"/>
          </a:p>
        </p:txBody>
      </p:sp>
    </p:spTree>
    <p:extLst>
      <p:ext uri="{BB962C8B-B14F-4D97-AF65-F5344CB8AC3E}">
        <p14:creationId xmlns:p14="http://schemas.microsoft.com/office/powerpoint/2010/main" val="1249459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pipe cleaner model for the American Revolution.</a:t>
            </a:r>
          </a:p>
        </p:txBody>
      </p:sp>
      <p:sp>
        <p:nvSpPr>
          <p:cNvPr id="4" name="Slide Number Placeholder 3"/>
          <p:cNvSpPr>
            <a:spLocks noGrp="1"/>
          </p:cNvSpPr>
          <p:nvPr>
            <p:ph type="sldNum" sz="quarter" idx="5"/>
          </p:nvPr>
        </p:nvSpPr>
        <p:spPr/>
        <p:txBody>
          <a:bodyPr/>
          <a:lstStyle/>
          <a:p>
            <a:fld id="{E577858B-6287-4F39-9239-D435684DEBDF}" type="slidenum">
              <a:rPr lang="en-US" smtClean="0"/>
              <a:t>41</a:t>
            </a:fld>
            <a:endParaRPr lang="en-US"/>
          </a:p>
        </p:txBody>
      </p:sp>
    </p:spTree>
    <p:extLst>
      <p:ext uri="{BB962C8B-B14F-4D97-AF65-F5344CB8AC3E}">
        <p14:creationId xmlns:p14="http://schemas.microsoft.com/office/powerpoint/2010/main" val="2104268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everyone is done, do a quick gallery walk so they can see each other’s models. </a:t>
            </a:r>
          </a:p>
        </p:txBody>
      </p:sp>
      <p:sp>
        <p:nvSpPr>
          <p:cNvPr id="4" name="Slide Number Placeholder 3"/>
          <p:cNvSpPr>
            <a:spLocks noGrp="1"/>
          </p:cNvSpPr>
          <p:nvPr>
            <p:ph type="sldNum" sz="quarter" idx="5"/>
          </p:nvPr>
        </p:nvSpPr>
        <p:spPr/>
        <p:txBody>
          <a:bodyPr/>
          <a:lstStyle/>
          <a:p>
            <a:fld id="{E577858B-6287-4F39-9239-D435684DEBDF}" type="slidenum">
              <a:rPr lang="en-US" smtClean="0"/>
              <a:t>42</a:t>
            </a:fld>
            <a:endParaRPr lang="en-US"/>
          </a:p>
        </p:txBody>
      </p:sp>
    </p:spTree>
    <p:extLst>
      <p:ext uri="{BB962C8B-B14F-4D97-AF65-F5344CB8AC3E}">
        <p14:creationId xmlns:p14="http://schemas.microsoft.com/office/powerpoint/2010/main" val="2961151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them talk about one thing they learned and one question they have while you pass out the crop-it tools and images. </a:t>
            </a:r>
          </a:p>
        </p:txBody>
      </p:sp>
      <p:sp>
        <p:nvSpPr>
          <p:cNvPr id="4" name="Slide Number Placeholder 3"/>
          <p:cNvSpPr>
            <a:spLocks noGrp="1"/>
          </p:cNvSpPr>
          <p:nvPr>
            <p:ph type="sldNum" sz="quarter" idx="5"/>
          </p:nvPr>
        </p:nvSpPr>
        <p:spPr/>
        <p:txBody>
          <a:bodyPr/>
          <a:lstStyle/>
          <a:p>
            <a:fld id="{E577858B-6287-4F39-9239-D435684DEBDF}" type="slidenum">
              <a:rPr lang="en-US" smtClean="0"/>
              <a:t>43</a:t>
            </a:fld>
            <a:endParaRPr lang="en-US"/>
          </a:p>
        </p:txBody>
      </p:sp>
    </p:spTree>
    <p:extLst>
      <p:ext uri="{BB962C8B-B14F-4D97-AF65-F5344CB8AC3E}">
        <p14:creationId xmlns:p14="http://schemas.microsoft.com/office/powerpoint/2010/main" val="2021468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how you can use crop-it tools to analyze images. </a:t>
            </a:r>
            <a:r>
              <a:rPr lang="en-US" altLang="en-US" dirty="0"/>
              <a:t>Pass out the crop-it tools and the Boston Massacre images. Use the handout with questions to ask questions for the teachers to answer using the tool. </a:t>
            </a:r>
          </a:p>
          <a:p>
            <a:endParaRPr lang="en-US" dirty="0"/>
          </a:p>
        </p:txBody>
      </p:sp>
      <p:sp>
        <p:nvSpPr>
          <p:cNvPr id="4" name="Slide Number Placeholder 3"/>
          <p:cNvSpPr>
            <a:spLocks noGrp="1"/>
          </p:cNvSpPr>
          <p:nvPr>
            <p:ph type="sldNum" sz="quarter" idx="5"/>
          </p:nvPr>
        </p:nvSpPr>
        <p:spPr/>
        <p:txBody>
          <a:bodyPr/>
          <a:lstStyle/>
          <a:p>
            <a:fld id="{E577858B-6287-4F39-9239-D435684DEBDF}" type="slidenum">
              <a:rPr lang="en-US" smtClean="0"/>
              <a:t>44</a:t>
            </a:fld>
            <a:endParaRPr lang="en-US"/>
          </a:p>
        </p:txBody>
      </p:sp>
    </p:spTree>
    <p:extLst>
      <p:ext uri="{BB962C8B-B14F-4D97-AF65-F5344CB8AC3E}">
        <p14:creationId xmlns:p14="http://schemas.microsoft.com/office/powerpoint/2010/main" val="2408092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A871731-CA9F-4B4F-82DC-076152B30C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BE72C08-A600-48CA-9D93-AB3A7AE3A02B}"/>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Pass out the crop-it tools and the Boston Massacre images. Use the handout with questions to ask questions for the teachers to answer using the tool. </a:t>
            </a:r>
          </a:p>
        </p:txBody>
      </p:sp>
      <p:sp>
        <p:nvSpPr>
          <p:cNvPr id="21508" name="Slide Number Placeholder 3">
            <a:extLst>
              <a:ext uri="{FF2B5EF4-FFF2-40B4-BE49-F238E27FC236}">
                <a16:creationId xmlns:a16="http://schemas.microsoft.com/office/drawing/2014/main" id="{C1BDE85F-4732-468D-8F75-C4C2E7182A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8775" indent="-295559">
              <a:defRPr>
                <a:solidFill>
                  <a:schemeClr val="tx1"/>
                </a:solidFill>
                <a:latin typeface="Calibri" panose="020F0502020204030204" pitchFamily="34" charset="0"/>
              </a:defRPr>
            </a:lvl2pPr>
            <a:lvl3pPr marL="1183850" indent="-235801">
              <a:defRPr>
                <a:solidFill>
                  <a:schemeClr val="tx1"/>
                </a:solidFill>
                <a:latin typeface="Calibri" panose="020F0502020204030204" pitchFamily="34" charset="0"/>
              </a:defRPr>
            </a:lvl3pPr>
            <a:lvl4pPr marL="1658683" indent="-235801">
              <a:defRPr>
                <a:solidFill>
                  <a:schemeClr val="tx1"/>
                </a:solidFill>
                <a:latin typeface="Calibri" panose="020F0502020204030204" pitchFamily="34" charset="0"/>
              </a:defRPr>
            </a:lvl4pPr>
            <a:lvl5pPr marL="2131900" indent="-235801">
              <a:defRPr>
                <a:solidFill>
                  <a:schemeClr val="tx1"/>
                </a:solidFill>
                <a:latin typeface="Calibri" panose="020F0502020204030204" pitchFamily="34" charset="0"/>
              </a:defRPr>
            </a:lvl5pPr>
            <a:lvl6pPr marL="2597041" indent="-235801" eaLnBrk="0" fontAlgn="base" hangingPunct="0">
              <a:spcBef>
                <a:spcPct val="0"/>
              </a:spcBef>
              <a:spcAft>
                <a:spcPct val="0"/>
              </a:spcAft>
              <a:defRPr>
                <a:solidFill>
                  <a:schemeClr val="tx1"/>
                </a:solidFill>
                <a:latin typeface="Calibri" panose="020F0502020204030204" pitchFamily="34" charset="0"/>
              </a:defRPr>
            </a:lvl6pPr>
            <a:lvl7pPr marL="3062182" indent="-235801" eaLnBrk="0" fontAlgn="base" hangingPunct="0">
              <a:spcBef>
                <a:spcPct val="0"/>
              </a:spcBef>
              <a:spcAft>
                <a:spcPct val="0"/>
              </a:spcAft>
              <a:defRPr>
                <a:solidFill>
                  <a:schemeClr val="tx1"/>
                </a:solidFill>
                <a:latin typeface="Calibri" panose="020F0502020204030204" pitchFamily="34" charset="0"/>
              </a:defRPr>
            </a:lvl7pPr>
            <a:lvl8pPr marL="3527325" indent="-235801" eaLnBrk="0" fontAlgn="base" hangingPunct="0">
              <a:spcBef>
                <a:spcPct val="0"/>
              </a:spcBef>
              <a:spcAft>
                <a:spcPct val="0"/>
              </a:spcAft>
              <a:defRPr>
                <a:solidFill>
                  <a:schemeClr val="tx1"/>
                </a:solidFill>
                <a:latin typeface="Calibri" panose="020F0502020204030204" pitchFamily="34" charset="0"/>
              </a:defRPr>
            </a:lvl8pPr>
            <a:lvl9pPr marL="3992466" indent="-235801" eaLnBrk="0" fontAlgn="base" hangingPunct="0">
              <a:spcBef>
                <a:spcPct val="0"/>
              </a:spcBef>
              <a:spcAft>
                <a:spcPct val="0"/>
              </a:spcAft>
              <a:defRPr>
                <a:solidFill>
                  <a:schemeClr val="tx1"/>
                </a:solidFill>
                <a:latin typeface="Calibri" panose="020F0502020204030204" pitchFamily="34" charset="0"/>
              </a:defRPr>
            </a:lvl9pPr>
          </a:lstStyle>
          <a:p>
            <a:fld id="{BC717816-69BD-4BF4-AF28-94BF12A3CD57}" type="slidenum">
              <a:rPr lang="en-US" altLang="en-US" smtClean="0"/>
              <a:pPr/>
              <a:t>45</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just hold up a puppet and explain what you can do with puppets – reading, debating, random calling, etc. </a:t>
            </a:r>
          </a:p>
        </p:txBody>
      </p:sp>
      <p:sp>
        <p:nvSpPr>
          <p:cNvPr id="4" name="Slide Number Placeholder 3"/>
          <p:cNvSpPr>
            <a:spLocks noGrp="1"/>
          </p:cNvSpPr>
          <p:nvPr>
            <p:ph type="sldNum" sz="quarter" idx="5"/>
          </p:nvPr>
        </p:nvSpPr>
        <p:spPr/>
        <p:txBody>
          <a:bodyPr/>
          <a:lstStyle/>
          <a:p>
            <a:fld id="{E577858B-6287-4F39-9239-D435684DEBDF}" type="slidenum">
              <a:rPr lang="en-US" smtClean="0"/>
              <a:t>46</a:t>
            </a:fld>
            <a:endParaRPr lang="en-US"/>
          </a:p>
        </p:txBody>
      </p:sp>
    </p:spTree>
    <p:extLst>
      <p:ext uri="{BB962C8B-B14F-4D97-AF65-F5344CB8AC3E}">
        <p14:creationId xmlns:p14="http://schemas.microsoft.com/office/powerpoint/2010/main" val="1441612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a debate between Hamilton and Jefferson.</a:t>
            </a:r>
          </a:p>
        </p:txBody>
      </p:sp>
      <p:sp>
        <p:nvSpPr>
          <p:cNvPr id="4" name="Slide Number Placeholder 3"/>
          <p:cNvSpPr>
            <a:spLocks noGrp="1"/>
          </p:cNvSpPr>
          <p:nvPr>
            <p:ph type="sldNum" sz="quarter" idx="5"/>
          </p:nvPr>
        </p:nvSpPr>
        <p:spPr/>
        <p:txBody>
          <a:bodyPr/>
          <a:lstStyle/>
          <a:p>
            <a:fld id="{E577858B-6287-4F39-9239-D435684DEBDF}" type="slidenum">
              <a:rPr lang="en-US" smtClean="0"/>
              <a:t>47</a:t>
            </a:fld>
            <a:endParaRPr lang="en-US"/>
          </a:p>
        </p:txBody>
      </p:sp>
    </p:spTree>
    <p:extLst>
      <p:ext uri="{BB962C8B-B14F-4D97-AF65-F5344CB8AC3E}">
        <p14:creationId xmlns:p14="http://schemas.microsoft.com/office/powerpoint/2010/main" val="2521973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for a debate between Patriots and Loyalists over the Boston Massacre. </a:t>
            </a:r>
          </a:p>
        </p:txBody>
      </p:sp>
      <p:sp>
        <p:nvSpPr>
          <p:cNvPr id="4" name="Slide Number Placeholder 3"/>
          <p:cNvSpPr>
            <a:spLocks noGrp="1"/>
          </p:cNvSpPr>
          <p:nvPr>
            <p:ph type="sldNum" sz="quarter" idx="5"/>
          </p:nvPr>
        </p:nvSpPr>
        <p:spPr/>
        <p:txBody>
          <a:bodyPr/>
          <a:lstStyle/>
          <a:p>
            <a:fld id="{E577858B-6287-4F39-9239-D435684DEBDF}" type="slidenum">
              <a:rPr lang="en-US" smtClean="0"/>
              <a:t>48</a:t>
            </a:fld>
            <a:endParaRPr lang="en-US"/>
          </a:p>
        </p:txBody>
      </p:sp>
    </p:spTree>
    <p:extLst>
      <p:ext uri="{BB962C8B-B14F-4D97-AF65-F5344CB8AC3E}">
        <p14:creationId xmlns:p14="http://schemas.microsoft.com/office/powerpoint/2010/main" val="2985795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look at manipulatives for review.</a:t>
            </a:r>
          </a:p>
        </p:txBody>
      </p:sp>
      <p:sp>
        <p:nvSpPr>
          <p:cNvPr id="4" name="Slide Number Placeholder 3"/>
          <p:cNvSpPr>
            <a:spLocks noGrp="1"/>
          </p:cNvSpPr>
          <p:nvPr>
            <p:ph type="sldNum" sz="quarter" idx="5"/>
          </p:nvPr>
        </p:nvSpPr>
        <p:spPr/>
        <p:txBody>
          <a:bodyPr/>
          <a:lstStyle/>
          <a:p>
            <a:fld id="{E577858B-6287-4F39-9239-D435684DEBDF}" type="slidenum">
              <a:rPr lang="en-US" smtClean="0"/>
              <a:t>50</a:t>
            </a:fld>
            <a:endParaRPr lang="en-US"/>
          </a:p>
        </p:txBody>
      </p:sp>
    </p:spTree>
    <p:extLst>
      <p:ext uri="{BB962C8B-B14F-4D97-AF65-F5344CB8AC3E}">
        <p14:creationId xmlns:p14="http://schemas.microsoft.com/office/powerpoint/2010/main" val="4075995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Categorization helps our students organize information</a:t>
            </a:r>
          </a:p>
        </p:txBody>
      </p:sp>
      <p:sp>
        <p:nvSpPr>
          <p:cNvPr id="4" name="Slide Number Placeholder 3"/>
          <p:cNvSpPr>
            <a:spLocks noGrp="1"/>
          </p:cNvSpPr>
          <p:nvPr>
            <p:ph type="sldNum" sz="quarter" idx="10"/>
          </p:nvPr>
        </p:nvSpPr>
        <p:spPr/>
        <p:txBody>
          <a:bodyPr/>
          <a:lstStyle/>
          <a:p>
            <a:fld id="{3E62F959-6346-4B6F-8AC9-64791AC70D9D}" type="slidenum">
              <a:rPr lang="en-US" smtClean="0"/>
              <a:t>51</a:t>
            </a:fld>
            <a:endParaRPr lang="en-US"/>
          </a:p>
        </p:txBody>
      </p:sp>
    </p:spTree>
    <p:extLst>
      <p:ext uri="{BB962C8B-B14F-4D97-AF65-F5344CB8AC3E}">
        <p14:creationId xmlns:p14="http://schemas.microsoft.com/office/powerpoint/2010/main" val="420052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6</a:t>
            </a:fld>
            <a:endParaRPr lang="en-US"/>
          </a:p>
        </p:txBody>
      </p:sp>
    </p:spTree>
    <p:extLst>
      <p:ext uri="{BB962C8B-B14F-4D97-AF65-F5344CB8AC3E}">
        <p14:creationId xmlns:p14="http://schemas.microsoft.com/office/powerpoint/2010/main" val="2301043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Comparing and contrasting of categories</a:t>
            </a:r>
          </a:p>
        </p:txBody>
      </p:sp>
      <p:sp>
        <p:nvSpPr>
          <p:cNvPr id="4" name="Slide Number Placeholder 3"/>
          <p:cNvSpPr>
            <a:spLocks noGrp="1"/>
          </p:cNvSpPr>
          <p:nvPr>
            <p:ph type="sldNum" sz="quarter" idx="10"/>
          </p:nvPr>
        </p:nvSpPr>
        <p:spPr/>
        <p:txBody>
          <a:bodyPr/>
          <a:lstStyle/>
          <a:p>
            <a:fld id="{3E62F959-6346-4B6F-8AC9-64791AC70D9D}" type="slidenum">
              <a:rPr lang="en-US" smtClean="0"/>
              <a:t>52</a:t>
            </a:fld>
            <a:endParaRPr lang="en-US"/>
          </a:p>
        </p:txBody>
      </p:sp>
    </p:spTree>
    <p:extLst>
      <p:ext uri="{BB962C8B-B14F-4D97-AF65-F5344CB8AC3E}">
        <p14:creationId xmlns:p14="http://schemas.microsoft.com/office/powerpoint/2010/main" val="25365688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card sort for the 3 branches of government and play the game.  This is for 5</a:t>
            </a:r>
            <a:r>
              <a:rPr lang="en-US" baseline="30000" dirty="0"/>
              <a:t>th</a:t>
            </a:r>
            <a:r>
              <a:rPr lang="en-US" dirty="0"/>
              <a:t> grade. </a:t>
            </a:r>
          </a:p>
        </p:txBody>
      </p:sp>
      <p:sp>
        <p:nvSpPr>
          <p:cNvPr id="4" name="Slide Number Placeholder 3"/>
          <p:cNvSpPr>
            <a:spLocks noGrp="1"/>
          </p:cNvSpPr>
          <p:nvPr>
            <p:ph type="sldNum" sz="quarter" idx="5"/>
          </p:nvPr>
        </p:nvSpPr>
        <p:spPr/>
        <p:txBody>
          <a:bodyPr/>
          <a:lstStyle/>
          <a:p>
            <a:fld id="{E577858B-6287-4F39-9239-D435684DEBDF}" type="slidenum">
              <a:rPr lang="en-US" smtClean="0"/>
              <a:t>53</a:t>
            </a:fld>
            <a:endParaRPr lang="en-US"/>
          </a:p>
        </p:txBody>
      </p:sp>
    </p:spTree>
    <p:extLst>
      <p:ext uri="{BB962C8B-B14F-4D97-AF65-F5344CB8AC3E}">
        <p14:creationId xmlns:p14="http://schemas.microsoft.com/office/powerpoint/2010/main" val="1633298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inferred by the STAAR test – it includes historical influences on the Constitution.</a:t>
            </a:r>
          </a:p>
        </p:txBody>
      </p:sp>
      <p:sp>
        <p:nvSpPr>
          <p:cNvPr id="4" name="Slide Number Placeholder 3"/>
          <p:cNvSpPr>
            <a:spLocks noGrp="1"/>
          </p:cNvSpPr>
          <p:nvPr>
            <p:ph type="sldNum" sz="quarter" idx="5"/>
          </p:nvPr>
        </p:nvSpPr>
        <p:spPr/>
        <p:txBody>
          <a:bodyPr/>
          <a:lstStyle/>
          <a:p>
            <a:fld id="{F0FFDF5F-1B5E-4B09-B7F9-418E9680B1DF}" type="slidenum">
              <a:rPr lang="en-US" smtClean="0"/>
              <a:t>54</a:t>
            </a:fld>
            <a:endParaRPr lang="en-US"/>
          </a:p>
        </p:txBody>
      </p:sp>
    </p:spTree>
    <p:extLst>
      <p:ext uri="{BB962C8B-B14F-4D97-AF65-F5344CB8AC3E}">
        <p14:creationId xmlns:p14="http://schemas.microsoft.com/office/powerpoint/2010/main" val="3296990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Hexagonal Thinking for American Revolution </a:t>
            </a:r>
          </a:p>
        </p:txBody>
      </p:sp>
      <p:sp>
        <p:nvSpPr>
          <p:cNvPr id="4" name="Slide Number Placeholder 3"/>
          <p:cNvSpPr>
            <a:spLocks noGrp="1"/>
          </p:cNvSpPr>
          <p:nvPr>
            <p:ph type="sldNum" sz="quarter" idx="5"/>
          </p:nvPr>
        </p:nvSpPr>
        <p:spPr/>
        <p:txBody>
          <a:bodyPr/>
          <a:lstStyle/>
          <a:p>
            <a:fld id="{E577858B-6287-4F39-9239-D435684DEBDF}" type="slidenum">
              <a:rPr lang="en-US" smtClean="0"/>
              <a:t>55</a:t>
            </a:fld>
            <a:endParaRPr lang="en-US"/>
          </a:p>
        </p:txBody>
      </p:sp>
    </p:spTree>
    <p:extLst>
      <p:ext uri="{BB962C8B-B14F-4D97-AF65-F5344CB8AC3E}">
        <p14:creationId xmlns:p14="http://schemas.microsoft.com/office/powerpoint/2010/main" val="647965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10"/>
          </p:nvPr>
        </p:nvSpPr>
        <p:spPr/>
        <p:txBody>
          <a:bodyPr/>
          <a:lstStyle/>
          <a:p>
            <a:fld id="{3E62F959-6346-4B6F-8AC9-64791AC70D9D}" type="slidenum">
              <a:rPr lang="en-US" smtClean="0"/>
              <a:t>56</a:t>
            </a:fld>
            <a:endParaRPr lang="en-US"/>
          </a:p>
        </p:txBody>
      </p:sp>
    </p:spTree>
    <p:extLst>
      <p:ext uri="{BB962C8B-B14F-4D97-AF65-F5344CB8AC3E}">
        <p14:creationId xmlns:p14="http://schemas.microsoft.com/office/powerpoint/2010/main" val="19715994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won’t have time for this, just explain it. Students put pictures of events under correct eras. </a:t>
            </a:r>
          </a:p>
        </p:txBody>
      </p:sp>
      <p:sp>
        <p:nvSpPr>
          <p:cNvPr id="4" name="Slide Number Placeholder 3"/>
          <p:cNvSpPr>
            <a:spLocks noGrp="1"/>
          </p:cNvSpPr>
          <p:nvPr>
            <p:ph type="sldNum" sz="quarter" idx="5"/>
          </p:nvPr>
        </p:nvSpPr>
        <p:spPr/>
        <p:txBody>
          <a:bodyPr/>
          <a:lstStyle/>
          <a:p>
            <a:fld id="{E577858B-6287-4F39-9239-D435684DEBDF}" type="slidenum">
              <a:rPr lang="en-US" smtClean="0"/>
              <a:t>57</a:t>
            </a:fld>
            <a:endParaRPr lang="en-US"/>
          </a:p>
        </p:txBody>
      </p:sp>
    </p:spTree>
    <p:extLst>
      <p:ext uri="{BB962C8B-B14F-4D97-AF65-F5344CB8AC3E}">
        <p14:creationId xmlns:p14="http://schemas.microsoft.com/office/powerpoint/2010/main" val="646754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put pictures of events in chronological order. </a:t>
            </a:r>
          </a:p>
        </p:txBody>
      </p:sp>
      <p:sp>
        <p:nvSpPr>
          <p:cNvPr id="4" name="Slide Number Placeholder 3"/>
          <p:cNvSpPr>
            <a:spLocks noGrp="1"/>
          </p:cNvSpPr>
          <p:nvPr>
            <p:ph type="sldNum" sz="quarter" idx="5"/>
          </p:nvPr>
        </p:nvSpPr>
        <p:spPr/>
        <p:txBody>
          <a:bodyPr/>
          <a:lstStyle/>
          <a:p>
            <a:fld id="{E577858B-6287-4F39-9239-D435684DEBDF}" type="slidenum">
              <a:rPr lang="en-US" smtClean="0"/>
              <a:t>58</a:t>
            </a:fld>
            <a:endParaRPr lang="en-US"/>
          </a:p>
        </p:txBody>
      </p:sp>
    </p:spTree>
    <p:extLst>
      <p:ext uri="{BB962C8B-B14F-4D97-AF65-F5344CB8AC3E}">
        <p14:creationId xmlns:p14="http://schemas.microsoft.com/office/powerpoint/2010/main" val="16723173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2F959-6346-4B6F-8AC9-64791AC70D9D}" type="slidenum">
              <a:rPr lang="en-US" smtClean="0"/>
              <a:t>59</a:t>
            </a:fld>
            <a:endParaRPr lang="en-US"/>
          </a:p>
        </p:txBody>
      </p:sp>
    </p:spTree>
    <p:extLst>
      <p:ext uri="{BB962C8B-B14F-4D97-AF65-F5344CB8AC3E}">
        <p14:creationId xmlns:p14="http://schemas.microsoft.com/office/powerpoint/2010/main" val="107951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7</a:t>
            </a:fld>
            <a:endParaRPr lang="en-US"/>
          </a:p>
        </p:txBody>
      </p:sp>
    </p:spTree>
    <p:extLst>
      <p:ext uri="{BB962C8B-B14F-4D97-AF65-F5344CB8AC3E}">
        <p14:creationId xmlns:p14="http://schemas.microsoft.com/office/powerpoint/2010/main" val="3664245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8</a:t>
            </a:fld>
            <a:endParaRPr lang="en-US"/>
          </a:p>
        </p:txBody>
      </p:sp>
    </p:spTree>
    <p:extLst>
      <p:ext uri="{BB962C8B-B14F-4D97-AF65-F5344CB8AC3E}">
        <p14:creationId xmlns:p14="http://schemas.microsoft.com/office/powerpoint/2010/main" val="697866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9</a:t>
            </a:fld>
            <a:endParaRPr lang="en-US"/>
          </a:p>
        </p:txBody>
      </p:sp>
    </p:spTree>
    <p:extLst>
      <p:ext uri="{BB962C8B-B14F-4D97-AF65-F5344CB8AC3E}">
        <p14:creationId xmlns:p14="http://schemas.microsoft.com/office/powerpoint/2010/main" val="3583523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10</a:t>
            </a:fld>
            <a:endParaRPr lang="en-US"/>
          </a:p>
        </p:txBody>
      </p:sp>
    </p:spTree>
    <p:extLst>
      <p:ext uri="{BB962C8B-B14F-4D97-AF65-F5344CB8AC3E}">
        <p14:creationId xmlns:p14="http://schemas.microsoft.com/office/powerpoint/2010/main" val="1954343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11</a:t>
            </a:fld>
            <a:endParaRPr lang="en-US"/>
          </a:p>
        </p:txBody>
      </p:sp>
    </p:spTree>
    <p:extLst>
      <p:ext uri="{BB962C8B-B14F-4D97-AF65-F5344CB8AC3E}">
        <p14:creationId xmlns:p14="http://schemas.microsoft.com/office/powerpoint/2010/main" val="4078624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77254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919820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63829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1F784-D013-43EF-9817-FC4A462F352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244144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E1F784-D013-43EF-9817-FC4A462F352A}"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9668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1F784-D013-43EF-9817-FC4A462F352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725289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1F784-D013-43EF-9817-FC4A462F352A}"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59810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E1F784-D013-43EF-9817-FC4A462F352A}"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747606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1F784-D013-43EF-9817-FC4A462F352A}"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3880164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E1F784-D013-43EF-9817-FC4A462F352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281059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E1F784-D013-43EF-9817-FC4A462F352A}"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7174C-E950-43BD-A60A-8E8AD5245D12}" type="slidenum">
              <a:rPr lang="en-US" smtClean="0"/>
              <a:t>‹#›</a:t>
            </a:fld>
            <a:endParaRPr lang="en-US"/>
          </a:p>
        </p:txBody>
      </p:sp>
    </p:spTree>
    <p:extLst>
      <p:ext uri="{BB962C8B-B14F-4D97-AF65-F5344CB8AC3E}">
        <p14:creationId xmlns:p14="http://schemas.microsoft.com/office/powerpoint/2010/main" val="1888354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E1F784-D013-43EF-9817-FC4A462F352A}" type="datetimeFigureOut">
              <a:rPr lang="en-US" smtClean="0"/>
              <a:t>10/11/2023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7174C-E950-43BD-A60A-8E8AD5245D12}" type="slidenum">
              <a:rPr lang="en-US" smtClean="0"/>
              <a:t>‹#›</a:t>
            </a:fld>
            <a:endParaRPr lang="en-US"/>
          </a:p>
        </p:txBody>
      </p:sp>
    </p:spTree>
    <p:extLst>
      <p:ext uri="{BB962C8B-B14F-4D97-AF65-F5344CB8AC3E}">
        <p14:creationId xmlns:p14="http://schemas.microsoft.com/office/powerpoint/2010/main" val="4254842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789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706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508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53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39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2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04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79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05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559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31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2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3000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0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431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39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06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64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28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53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76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82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109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698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322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87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31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638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64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537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87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498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431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4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427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501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884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645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756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97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449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485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272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311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382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099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45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40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831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9001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148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084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314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002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55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634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2673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547</TotalTime>
  <Words>658</Words>
  <Application>Microsoft Office PowerPoint</Application>
  <PresentationFormat>On-screen Show (4:3)</PresentationFormat>
  <Paragraphs>85</Paragraphs>
  <Slides>61</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-apple-system</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13</cp:revision>
  <dcterms:created xsi:type="dcterms:W3CDTF">2023-01-17T17:21:22Z</dcterms:created>
  <dcterms:modified xsi:type="dcterms:W3CDTF">2023-10-11T16:06:39Z</dcterms:modified>
</cp:coreProperties>
</file>