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5.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6.xml" ContentType="application/vnd.openxmlformats-officedocument.presentationml.tags+xml"/>
  <Override PartName="/ppt/notesSlides/notesSlide47.xml" ContentType="application/vnd.openxmlformats-officedocument.presentationml.notesSlide+xml"/>
  <Override PartName="/ppt/tags/tag7.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8.xml" ContentType="application/vnd.openxmlformats-officedocument.presentationml.tags+xml"/>
  <Override PartName="/ppt/notesSlides/notesSlide51.xml" ContentType="application/vnd.openxmlformats-officedocument.presentationml.notesSlide+xml"/>
  <Override PartName="/ppt/tags/tag9.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handoutMasterIdLst>
    <p:handoutMasterId r:id="rId77"/>
  </p:handoutMasterIdLst>
  <p:sldIdLst>
    <p:sldId id="2146" r:id="rId2"/>
    <p:sldId id="1237" r:id="rId3"/>
    <p:sldId id="336" r:id="rId4"/>
    <p:sldId id="270" r:id="rId5"/>
    <p:sldId id="271" r:id="rId6"/>
    <p:sldId id="272" r:id="rId7"/>
    <p:sldId id="1414" r:id="rId8"/>
    <p:sldId id="1415" r:id="rId9"/>
    <p:sldId id="275" r:id="rId10"/>
    <p:sldId id="276" r:id="rId11"/>
    <p:sldId id="277" r:id="rId12"/>
    <p:sldId id="278" r:id="rId13"/>
    <p:sldId id="279" r:id="rId14"/>
    <p:sldId id="280" r:id="rId15"/>
    <p:sldId id="1446" r:id="rId16"/>
    <p:sldId id="380" r:id="rId17"/>
    <p:sldId id="410" r:id="rId18"/>
    <p:sldId id="1344" r:id="rId19"/>
    <p:sldId id="1966" r:id="rId20"/>
    <p:sldId id="396" r:id="rId21"/>
    <p:sldId id="1956" r:id="rId22"/>
    <p:sldId id="386" r:id="rId23"/>
    <p:sldId id="387" r:id="rId24"/>
    <p:sldId id="1266" r:id="rId25"/>
    <p:sldId id="2134" r:id="rId26"/>
    <p:sldId id="389" r:id="rId27"/>
    <p:sldId id="390" r:id="rId28"/>
    <p:sldId id="391" r:id="rId29"/>
    <p:sldId id="392" r:id="rId30"/>
    <p:sldId id="419" r:id="rId31"/>
    <p:sldId id="1936" r:id="rId32"/>
    <p:sldId id="1758" r:id="rId33"/>
    <p:sldId id="2145" r:id="rId34"/>
    <p:sldId id="1759" r:id="rId35"/>
    <p:sldId id="1760" r:id="rId36"/>
    <p:sldId id="2149" r:id="rId37"/>
    <p:sldId id="2174" r:id="rId38"/>
    <p:sldId id="1779" r:id="rId39"/>
    <p:sldId id="1780" r:id="rId40"/>
    <p:sldId id="1781" r:id="rId41"/>
    <p:sldId id="1782" r:id="rId42"/>
    <p:sldId id="1783" r:id="rId43"/>
    <p:sldId id="1784" r:id="rId44"/>
    <p:sldId id="1844" r:id="rId45"/>
    <p:sldId id="948" r:id="rId46"/>
    <p:sldId id="1852" r:id="rId47"/>
    <p:sldId id="2141" r:id="rId48"/>
    <p:sldId id="1413" r:id="rId49"/>
    <p:sldId id="2108" r:id="rId50"/>
    <p:sldId id="1585" r:id="rId51"/>
    <p:sldId id="1899" r:id="rId52"/>
    <p:sldId id="1900" r:id="rId53"/>
    <p:sldId id="2159" r:id="rId54"/>
    <p:sldId id="1953" r:id="rId55"/>
    <p:sldId id="636" r:id="rId56"/>
    <p:sldId id="2135" r:id="rId57"/>
    <p:sldId id="1904" r:id="rId58"/>
    <p:sldId id="1905" r:id="rId59"/>
    <p:sldId id="1906" r:id="rId60"/>
    <p:sldId id="1907" r:id="rId61"/>
    <p:sldId id="1908" r:id="rId62"/>
    <p:sldId id="1909" r:id="rId63"/>
    <p:sldId id="1910" r:id="rId64"/>
    <p:sldId id="1911" r:id="rId65"/>
    <p:sldId id="1252" r:id="rId66"/>
    <p:sldId id="1912" r:id="rId67"/>
    <p:sldId id="1913" r:id="rId68"/>
    <p:sldId id="1527" r:id="rId69"/>
    <p:sldId id="1985" r:id="rId70"/>
    <p:sldId id="1915" r:id="rId71"/>
    <p:sldId id="1624" r:id="rId72"/>
    <p:sldId id="2136" r:id="rId73"/>
    <p:sldId id="506" r:id="rId74"/>
    <p:sldId id="1139" r:id="rId75"/>
  </p:sldIdLst>
  <p:sldSz cx="9144000" cy="6858000" type="screen4x3"/>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wn Vinas" initials="DV" lastIdx="1" clrIdx="0">
    <p:extLst>
      <p:ext uri="{19B8F6BF-5375-455C-9EA6-DF929625EA0E}">
        <p15:presenceInfo xmlns:p15="http://schemas.microsoft.com/office/powerpoint/2012/main" userId="f38e12e2bed0e5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812" autoAdjust="0"/>
  </p:normalViewPr>
  <p:slideViewPr>
    <p:cSldViewPr snapToGrid="0" showGuides="1">
      <p:cViewPr varScale="1">
        <p:scale>
          <a:sx n="44" d="100"/>
          <a:sy n="44" d="100"/>
        </p:scale>
        <p:origin x="1872" y="20"/>
      </p:cViewPr>
      <p:guideLst>
        <p:guide orient="horz" pos="218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5723" cy="466406"/>
          </a:xfrm>
          <a:prstGeom prst="rect">
            <a:avLst/>
          </a:prstGeom>
        </p:spPr>
        <p:txBody>
          <a:bodyPr vert="horz" lIns="91367" tIns="45683" rIns="91367" bIns="45683" rtlCol="0"/>
          <a:lstStyle>
            <a:lvl1pPr algn="l">
              <a:defRPr sz="1200"/>
            </a:lvl1pPr>
          </a:lstStyle>
          <a:p>
            <a:endParaRPr lang="en-US"/>
          </a:p>
        </p:txBody>
      </p:sp>
      <p:sp>
        <p:nvSpPr>
          <p:cNvPr id="3" name="Date Placeholder 2"/>
          <p:cNvSpPr>
            <a:spLocks noGrp="1"/>
          </p:cNvSpPr>
          <p:nvPr>
            <p:ph type="dt" sz="quarter" idx="1"/>
          </p:nvPr>
        </p:nvSpPr>
        <p:spPr>
          <a:xfrm>
            <a:off x="3966742" y="1"/>
            <a:ext cx="3035723" cy="466406"/>
          </a:xfrm>
          <a:prstGeom prst="rect">
            <a:avLst/>
          </a:prstGeom>
        </p:spPr>
        <p:txBody>
          <a:bodyPr vert="horz" lIns="91367" tIns="45683" rIns="91367" bIns="45683" rtlCol="0"/>
          <a:lstStyle>
            <a:lvl1pPr algn="r">
              <a:defRPr sz="1200"/>
            </a:lvl1pPr>
          </a:lstStyle>
          <a:p>
            <a:fld id="{BDFFACCF-AFD3-4C8F-82F9-1FCFC3AE6881}" type="datetimeFigureOut">
              <a:rPr lang="en-US" smtClean="0"/>
              <a:t>10/19/2023</a:t>
            </a:fld>
            <a:endParaRPr lang="en-US"/>
          </a:p>
        </p:txBody>
      </p:sp>
      <p:sp>
        <p:nvSpPr>
          <p:cNvPr id="4" name="Footer Placeholder 3"/>
          <p:cNvSpPr>
            <a:spLocks noGrp="1"/>
          </p:cNvSpPr>
          <p:nvPr>
            <p:ph type="ftr" sz="quarter" idx="2"/>
          </p:nvPr>
        </p:nvSpPr>
        <p:spPr>
          <a:xfrm>
            <a:off x="0" y="8823644"/>
            <a:ext cx="3035723" cy="466406"/>
          </a:xfrm>
          <a:prstGeom prst="rect">
            <a:avLst/>
          </a:prstGeom>
        </p:spPr>
        <p:txBody>
          <a:bodyPr vert="horz" lIns="91367" tIns="45683" rIns="91367" bIns="45683" rtlCol="0" anchor="b"/>
          <a:lstStyle>
            <a:lvl1pPr algn="l">
              <a:defRPr sz="1200"/>
            </a:lvl1pPr>
          </a:lstStyle>
          <a:p>
            <a:endParaRPr lang="en-US"/>
          </a:p>
        </p:txBody>
      </p:sp>
      <p:sp>
        <p:nvSpPr>
          <p:cNvPr id="5" name="Slide Number Placeholder 4"/>
          <p:cNvSpPr>
            <a:spLocks noGrp="1"/>
          </p:cNvSpPr>
          <p:nvPr>
            <p:ph type="sldNum" sz="quarter" idx="3"/>
          </p:nvPr>
        </p:nvSpPr>
        <p:spPr>
          <a:xfrm>
            <a:off x="3966742" y="8823644"/>
            <a:ext cx="3035723" cy="466406"/>
          </a:xfrm>
          <a:prstGeom prst="rect">
            <a:avLst/>
          </a:prstGeom>
        </p:spPr>
        <p:txBody>
          <a:bodyPr vert="horz" lIns="91367" tIns="45683" rIns="91367" bIns="45683" rtlCol="0" anchor="b"/>
          <a:lstStyle>
            <a:lvl1pPr algn="r">
              <a:defRPr sz="1200"/>
            </a:lvl1pPr>
          </a:lstStyle>
          <a:p>
            <a:fld id="{5344363D-5820-45ED-A1CF-B362ED1A0816}" type="slidenum">
              <a:rPr lang="en-US" smtClean="0"/>
              <a:t>‹#›</a:t>
            </a:fld>
            <a:endParaRPr lang="en-US"/>
          </a:p>
        </p:txBody>
      </p:sp>
    </p:spTree>
    <p:extLst>
      <p:ext uri="{BB962C8B-B14F-4D97-AF65-F5344CB8AC3E}">
        <p14:creationId xmlns:p14="http://schemas.microsoft.com/office/powerpoint/2010/main" val="3536875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5"/>
          </a:xfrm>
          <a:prstGeom prst="rect">
            <a:avLst/>
          </a:prstGeom>
        </p:spPr>
        <p:txBody>
          <a:bodyPr vert="horz" lIns="93102" tIns="46552" rIns="93102" bIns="46552" rtlCol="0"/>
          <a:lstStyle>
            <a:lvl1pPr algn="l">
              <a:defRPr sz="1200"/>
            </a:lvl1pPr>
          </a:lstStyle>
          <a:p>
            <a:endParaRPr lang="en-US"/>
          </a:p>
        </p:txBody>
      </p:sp>
      <p:sp>
        <p:nvSpPr>
          <p:cNvPr id="3" name="Date Placeholder 2"/>
          <p:cNvSpPr>
            <a:spLocks noGrp="1"/>
          </p:cNvSpPr>
          <p:nvPr>
            <p:ph type="dt" idx="1"/>
          </p:nvPr>
        </p:nvSpPr>
        <p:spPr>
          <a:xfrm>
            <a:off x="3967341" y="0"/>
            <a:ext cx="3035088" cy="466115"/>
          </a:xfrm>
          <a:prstGeom prst="rect">
            <a:avLst/>
          </a:prstGeom>
        </p:spPr>
        <p:txBody>
          <a:bodyPr vert="horz" lIns="93102" tIns="46552" rIns="93102" bIns="46552" rtlCol="0"/>
          <a:lstStyle>
            <a:lvl1pPr algn="r">
              <a:defRPr sz="1200"/>
            </a:lvl1pPr>
          </a:lstStyle>
          <a:p>
            <a:fld id="{32A63CEE-F2DF-4C13-BA78-F9ADED70C6BC}" type="datetimeFigureOut">
              <a:rPr lang="en-US" smtClean="0"/>
              <a:t>10/19/2023</a:t>
            </a:fld>
            <a:endParaRPr lang="en-US"/>
          </a:p>
        </p:txBody>
      </p:sp>
      <p:sp>
        <p:nvSpPr>
          <p:cNvPr id="4" name="Slide Image Placeholder 3"/>
          <p:cNvSpPr>
            <a:spLocks noGrp="1" noRot="1" noChangeAspect="1"/>
          </p:cNvSpPr>
          <p:nvPr>
            <p:ph type="sldImg" idx="2"/>
          </p:nvPr>
        </p:nvSpPr>
        <p:spPr>
          <a:xfrm>
            <a:off x="1412875" y="1160463"/>
            <a:ext cx="4178300" cy="3135312"/>
          </a:xfrm>
          <a:prstGeom prst="rect">
            <a:avLst/>
          </a:prstGeom>
          <a:noFill/>
          <a:ln w="12700">
            <a:solidFill>
              <a:prstClr val="black"/>
            </a:solidFill>
          </a:ln>
        </p:spPr>
        <p:txBody>
          <a:bodyPr vert="horz" lIns="93102" tIns="46552" rIns="93102" bIns="46552" rtlCol="0" anchor="ctr"/>
          <a:lstStyle/>
          <a:p>
            <a:endParaRPr lang="en-US"/>
          </a:p>
        </p:txBody>
      </p:sp>
      <p:sp>
        <p:nvSpPr>
          <p:cNvPr id="5" name="Notes Placeholder 4"/>
          <p:cNvSpPr>
            <a:spLocks noGrp="1"/>
          </p:cNvSpPr>
          <p:nvPr>
            <p:ph type="body" sz="quarter" idx="3"/>
          </p:nvPr>
        </p:nvSpPr>
        <p:spPr>
          <a:xfrm>
            <a:off x="700405" y="4470836"/>
            <a:ext cx="5603240" cy="3657958"/>
          </a:xfrm>
          <a:prstGeom prst="rect">
            <a:avLst/>
          </a:prstGeom>
        </p:spPr>
        <p:txBody>
          <a:bodyPr vert="horz" lIns="93102" tIns="46552" rIns="93102"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4"/>
          </a:xfrm>
          <a:prstGeom prst="rect">
            <a:avLst/>
          </a:prstGeom>
        </p:spPr>
        <p:txBody>
          <a:bodyPr vert="horz" lIns="93102" tIns="46552" rIns="93102"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4"/>
          </a:xfrm>
          <a:prstGeom prst="rect">
            <a:avLst/>
          </a:prstGeom>
        </p:spPr>
        <p:txBody>
          <a:bodyPr vert="horz" lIns="93102" tIns="46552" rIns="93102" bIns="46552" rtlCol="0" anchor="b"/>
          <a:lstStyle>
            <a:lvl1pPr algn="r">
              <a:defRPr sz="1200"/>
            </a:lvl1pPr>
          </a:lstStyle>
          <a:p>
            <a:fld id="{0E34CE70-55C6-4E46-82C9-94A40AE4AD8D}" type="slidenum">
              <a:rPr lang="en-US" smtClean="0"/>
              <a:t>‹#›</a:t>
            </a:fld>
            <a:endParaRPr lang="en-US"/>
          </a:p>
        </p:txBody>
      </p:sp>
    </p:spTree>
    <p:extLst>
      <p:ext uri="{BB962C8B-B14F-4D97-AF65-F5344CB8AC3E}">
        <p14:creationId xmlns:p14="http://schemas.microsoft.com/office/powerpoint/2010/main" val="3357260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the 4 corner signs and the Word Wall terms</a:t>
            </a:r>
          </a:p>
          <a:p>
            <a:r>
              <a:rPr lang="en-US" dirty="0"/>
              <a:t>Post the Design Qualities of Engagement Placards </a:t>
            </a:r>
          </a:p>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a:t>
            </a:fld>
            <a:endParaRPr lang="en-US"/>
          </a:p>
        </p:txBody>
      </p:sp>
    </p:spTree>
    <p:extLst>
      <p:ext uri="{BB962C8B-B14F-4D97-AF65-F5344CB8AC3E}">
        <p14:creationId xmlns:p14="http://schemas.microsoft.com/office/powerpoint/2010/main" val="156583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ED17908-51AF-61B3-610F-B2F0DCD9AAD4}"/>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888D2D81-B99B-A9D0-CBB7-42D9B8F085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5604" name="Slide Number Placeholder 3">
            <a:extLst>
              <a:ext uri="{FF2B5EF4-FFF2-40B4-BE49-F238E27FC236}">
                <a16:creationId xmlns:a16="http://schemas.microsoft.com/office/drawing/2014/main" id="{CD4DEC26-2920-17B6-7825-042D4D4446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20D89FD8-0D04-43FA-AF15-9D2E02638F98}" type="slidenum">
              <a:rPr lang="en-US" altLang="en-US" smtClean="0"/>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FD5414B-0DC2-96F1-16B3-25C856267E31}"/>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8650570F-05C1-A9AF-043E-D6FB4F27A2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652" name="Slide Number Placeholder 3">
            <a:extLst>
              <a:ext uri="{FF2B5EF4-FFF2-40B4-BE49-F238E27FC236}">
                <a16:creationId xmlns:a16="http://schemas.microsoft.com/office/drawing/2014/main" id="{77B93497-48B1-FD60-3559-FD8538B527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A1C6FADF-D437-4B57-83C9-BDE1252D66B5}" type="slidenum">
              <a:rPr lang="en-US" altLang="en-US" smtClean="0"/>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46ACCCF-2799-40BE-4BDC-F3303EF4033A}"/>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8255AB20-DF5E-7961-7701-94180954FD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9700" name="Slide Number Placeholder 3">
            <a:extLst>
              <a:ext uri="{FF2B5EF4-FFF2-40B4-BE49-F238E27FC236}">
                <a16:creationId xmlns:a16="http://schemas.microsoft.com/office/drawing/2014/main" id="{F32BBBA5-4579-0B50-F7B3-B1683C5973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1EA6ABB4-1C5A-4059-9FCC-405102C6D2E8}" type="slidenum">
              <a:rPr lang="en-US" altLang="en-US" smtClean="0"/>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272A121-9974-EE43-A9BB-86155673A343}"/>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D1B25874-F3F2-602F-A742-2979639D6D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1748" name="Slide Number Placeholder 3">
            <a:extLst>
              <a:ext uri="{FF2B5EF4-FFF2-40B4-BE49-F238E27FC236}">
                <a16:creationId xmlns:a16="http://schemas.microsoft.com/office/drawing/2014/main" id="{B23AA49C-5D35-A5AF-F87A-6F84EB03BC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7F652E64-5D90-4B6E-9A99-C2AB1513F94A}" type="slidenum">
              <a:rPr lang="en-US" altLang="en-US" smtClean="0"/>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15</a:t>
            </a:fld>
            <a:endParaRPr lang="en-US"/>
          </a:p>
        </p:txBody>
      </p:sp>
    </p:spTree>
    <p:extLst>
      <p:ext uri="{BB962C8B-B14F-4D97-AF65-F5344CB8AC3E}">
        <p14:creationId xmlns:p14="http://schemas.microsoft.com/office/powerpoint/2010/main" val="4294575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EA75D93-4A5B-494C-871B-6CCDA12E54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62E1F2A1-ED37-435D-BA84-3DD55868EB30}"/>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Have teachers write their goals on a post it note and share with their table mates. </a:t>
            </a:r>
          </a:p>
          <a:p>
            <a:pPr eaLnBrk="1" hangingPunct="1">
              <a:spcBef>
                <a:spcPct val="0"/>
              </a:spcBef>
            </a:pPr>
            <a:r>
              <a:rPr lang="en-US" altLang="en-US" dirty="0"/>
              <a:t>Review our goals in the next slide</a:t>
            </a:r>
          </a:p>
        </p:txBody>
      </p:sp>
      <p:sp>
        <p:nvSpPr>
          <p:cNvPr id="12292" name="Slide Number Placeholder 3">
            <a:extLst>
              <a:ext uri="{FF2B5EF4-FFF2-40B4-BE49-F238E27FC236}">
                <a16:creationId xmlns:a16="http://schemas.microsoft.com/office/drawing/2014/main" id="{2093DA99-2BBD-4125-8D86-6F73038D14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3598" indent="-299798">
              <a:defRPr>
                <a:solidFill>
                  <a:schemeClr val="tx1"/>
                </a:solidFill>
                <a:latin typeface="Arial" panose="020B0604020202020204" pitchFamily="34" charset="0"/>
              </a:defRPr>
            </a:lvl2pPr>
            <a:lvl3pPr marL="1205535" indent="-237935">
              <a:defRPr>
                <a:solidFill>
                  <a:schemeClr val="tx1"/>
                </a:solidFill>
                <a:latin typeface="Arial" panose="020B0604020202020204" pitchFamily="34" charset="0"/>
              </a:defRPr>
            </a:lvl3pPr>
            <a:lvl4pPr marL="1689335" indent="-237935">
              <a:defRPr>
                <a:solidFill>
                  <a:schemeClr val="tx1"/>
                </a:solidFill>
                <a:latin typeface="Arial" panose="020B0604020202020204" pitchFamily="34" charset="0"/>
              </a:defRPr>
            </a:lvl4pPr>
            <a:lvl5pPr marL="2173135" indent="-237935">
              <a:defRPr>
                <a:solidFill>
                  <a:schemeClr val="tx1"/>
                </a:solidFill>
                <a:latin typeface="Arial" panose="020B0604020202020204" pitchFamily="34" charset="0"/>
              </a:defRPr>
            </a:lvl5pPr>
            <a:lvl6pPr marL="2629969" indent="-237935" eaLnBrk="0" fontAlgn="base" hangingPunct="0">
              <a:spcBef>
                <a:spcPct val="0"/>
              </a:spcBef>
              <a:spcAft>
                <a:spcPct val="0"/>
              </a:spcAft>
              <a:defRPr>
                <a:solidFill>
                  <a:schemeClr val="tx1"/>
                </a:solidFill>
                <a:latin typeface="Arial" panose="020B0604020202020204" pitchFamily="34" charset="0"/>
              </a:defRPr>
            </a:lvl6pPr>
            <a:lvl7pPr marL="3086804" indent="-237935" eaLnBrk="0" fontAlgn="base" hangingPunct="0">
              <a:spcBef>
                <a:spcPct val="0"/>
              </a:spcBef>
              <a:spcAft>
                <a:spcPct val="0"/>
              </a:spcAft>
              <a:defRPr>
                <a:solidFill>
                  <a:schemeClr val="tx1"/>
                </a:solidFill>
                <a:latin typeface="Arial" panose="020B0604020202020204" pitchFamily="34" charset="0"/>
              </a:defRPr>
            </a:lvl7pPr>
            <a:lvl8pPr marL="3543638" indent="-237935" eaLnBrk="0" fontAlgn="base" hangingPunct="0">
              <a:spcBef>
                <a:spcPct val="0"/>
              </a:spcBef>
              <a:spcAft>
                <a:spcPct val="0"/>
              </a:spcAft>
              <a:defRPr>
                <a:solidFill>
                  <a:schemeClr val="tx1"/>
                </a:solidFill>
                <a:latin typeface="Arial" panose="020B0604020202020204" pitchFamily="34" charset="0"/>
              </a:defRPr>
            </a:lvl8pPr>
            <a:lvl9pPr marL="4000472" indent="-237935" eaLnBrk="0" fontAlgn="base" hangingPunct="0">
              <a:spcBef>
                <a:spcPct val="0"/>
              </a:spcBef>
              <a:spcAft>
                <a:spcPct val="0"/>
              </a:spcAft>
              <a:defRPr>
                <a:solidFill>
                  <a:schemeClr val="tx1"/>
                </a:solidFill>
                <a:latin typeface="Arial" panose="020B0604020202020204" pitchFamily="34" charset="0"/>
              </a:defRPr>
            </a:lvl9pPr>
          </a:lstStyle>
          <a:p>
            <a:fld id="{C4E8B1B9-BDDD-41CA-A71E-D5725F71B7BC}" type="slidenum">
              <a:rPr lang="en-US" altLang="en-US" smtClean="0">
                <a:latin typeface="Architects Daughter" panose="02000505000000020004" pitchFamily="2" charset="0"/>
                <a:ea typeface="ＭＳ Ｐゴシック" panose="020B0600070205080204" pitchFamily="34" charset="-128"/>
              </a:rPr>
              <a:pPr/>
              <a:t>16</a:t>
            </a:fld>
            <a:endParaRPr lang="en-US" altLang="en-US">
              <a:latin typeface="Architects Daughter" panose="02000505000000020004" pitchFamily="2" charset="0"/>
              <a:ea typeface="ＭＳ Ｐゴシック" panose="020B0600070205080204" pitchFamily="34" charset="-128"/>
            </a:endParaRPr>
          </a:p>
        </p:txBody>
      </p:sp>
    </p:spTree>
    <p:extLst>
      <p:ext uri="{BB962C8B-B14F-4D97-AF65-F5344CB8AC3E}">
        <p14:creationId xmlns:p14="http://schemas.microsoft.com/office/powerpoint/2010/main" val="434664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share my rule of the socks:</a:t>
            </a:r>
          </a:p>
          <a:p>
            <a:endParaRPr lang="en-US" dirty="0"/>
          </a:p>
          <a:p>
            <a:pPr marL="228417" indent="-228417">
              <a:buAutoNum type="arabicPeriod"/>
            </a:pPr>
            <a:r>
              <a:rPr lang="en-US" dirty="0"/>
              <a:t>They have never been on my feet</a:t>
            </a:r>
          </a:p>
          <a:p>
            <a:pPr marL="228417" indent="-228417">
              <a:buAutoNum type="arabicPeriod"/>
            </a:pPr>
            <a:r>
              <a:rPr lang="en-US" dirty="0"/>
              <a:t>They are not a souvenir of the workshop</a:t>
            </a:r>
          </a:p>
          <a:p>
            <a:pPr marL="228417" indent="-228417">
              <a:buAutoNum type="arabicPeriod"/>
            </a:pPr>
            <a:r>
              <a:rPr lang="en-US" dirty="0"/>
              <a:t>Put your cellphones away in the sock (model with your own)</a:t>
            </a:r>
          </a:p>
        </p:txBody>
      </p:sp>
      <p:sp>
        <p:nvSpPr>
          <p:cNvPr id="4" name="Slide Number Placeholder 3"/>
          <p:cNvSpPr>
            <a:spLocks noGrp="1"/>
          </p:cNvSpPr>
          <p:nvPr>
            <p:ph type="sldNum" sz="quarter" idx="5"/>
          </p:nvPr>
        </p:nvSpPr>
        <p:spPr/>
        <p:txBody>
          <a:bodyPr/>
          <a:lstStyle/>
          <a:p>
            <a:fld id="{0E34CE70-55C6-4E46-82C9-94A40AE4AD8D}" type="slidenum">
              <a:rPr lang="en-US" smtClean="0"/>
              <a:t>18</a:t>
            </a:fld>
            <a:endParaRPr lang="en-US"/>
          </a:p>
        </p:txBody>
      </p:sp>
    </p:spTree>
    <p:extLst>
      <p:ext uri="{BB962C8B-B14F-4D97-AF65-F5344CB8AC3E}">
        <p14:creationId xmlns:p14="http://schemas.microsoft.com/office/powerpoint/2010/main" val="1371860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spectrum to break up the teacher cliques – they line up from most experienced to brand new, then fold the spectrum to put them with a partner. This allows me to identify who my novice teachers are, and I can provide them more assistance as needed. </a:t>
            </a:r>
          </a:p>
        </p:txBody>
      </p:sp>
      <p:sp>
        <p:nvSpPr>
          <p:cNvPr id="4" name="Slide Number Placeholder 3"/>
          <p:cNvSpPr>
            <a:spLocks noGrp="1"/>
          </p:cNvSpPr>
          <p:nvPr>
            <p:ph type="sldNum" sz="quarter" idx="5"/>
          </p:nvPr>
        </p:nvSpPr>
        <p:spPr/>
        <p:txBody>
          <a:bodyPr/>
          <a:lstStyle/>
          <a:p>
            <a:fld id="{474090D7-EA30-45C9-860E-96BC584F5939}" type="slidenum">
              <a:rPr lang="en-US" smtClean="0"/>
              <a:t>19</a:t>
            </a:fld>
            <a:endParaRPr lang="en-US"/>
          </a:p>
        </p:txBody>
      </p:sp>
    </p:spTree>
    <p:extLst>
      <p:ext uri="{BB962C8B-B14F-4D97-AF65-F5344CB8AC3E}">
        <p14:creationId xmlns:p14="http://schemas.microsoft.com/office/powerpoint/2010/main" val="2436065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Pass out Engagement Doodle Notes</a:t>
            </a:r>
          </a:p>
          <a:p>
            <a:endParaRPr lang="en-US" dirty="0"/>
          </a:p>
          <a:p>
            <a:r>
              <a:rPr lang="en-US" dirty="0"/>
              <a:t>Ask this question and have them respond on the Engagement Doodle Notes handout – list 3 reasons. When they have finished, have them share their responses with their tablemates. </a:t>
            </a:r>
          </a:p>
        </p:txBody>
      </p:sp>
      <p:sp>
        <p:nvSpPr>
          <p:cNvPr id="4" name="Slide Number Placeholder 3"/>
          <p:cNvSpPr>
            <a:spLocks noGrp="1"/>
          </p:cNvSpPr>
          <p:nvPr>
            <p:ph type="sldNum" sz="quarter" idx="5"/>
          </p:nvPr>
        </p:nvSpPr>
        <p:spPr/>
        <p:txBody>
          <a:bodyPr/>
          <a:lstStyle/>
          <a:p>
            <a:fld id="{0E34CE70-55C6-4E46-82C9-94A40AE4AD8D}" type="slidenum">
              <a:rPr lang="en-US" smtClean="0"/>
              <a:t>20</a:t>
            </a:fld>
            <a:endParaRPr lang="en-US"/>
          </a:p>
        </p:txBody>
      </p:sp>
    </p:spTree>
    <p:extLst>
      <p:ext uri="{BB962C8B-B14F-4D97-AF65-F5344CB8AC3E}">
        <p14:creationId xmlns:p14="http://schemas.microsoft.com/office/powerpoint/2010/main" val="3278367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share the official research from Philip </a:t>
            </a:r>
            <a:r>
              <a:rPr lang="en-US" dirty="0" err="1"/>
              <a:t>Schlechty</a:t>
            </a:r>
            <a:r>
              <a:rPr lang="en-US" dirty="0"/>
              <a:t> and his book – </a:t>
            </a:r>
            <a:r>
              <a:rPr lang="en-US" u="sng" dirty="0"/>
              <a:t>Working on the Work</a:t>
            </a:r>
            <a:r>
              <a:rPr lang="en-US" dirty="0"/>
              <a:t>.  </a:t>
            </a:r>
            <a:r>
              <a:rPr lang="en-US" b="1" dirty="0"/>
              <a:t>Just read the next few slides to the teachers</a:t>
            </a:r>
            <a:r>
              <a:rPr lang="en-US" dirty="0"/>
              <a:t>. </a:t>
            </a:r>
            <a:r>
              <a:rPr lang="en-US" b="1" dirty="0"/>
              <a:t>Add any personal examples of things you have done for each slide. </a:t>
            </a:r>
            <a:r>
              <a:rPr lang="en-US" dirty="0"/>
              <a:t>Allow them to take notes if they wish on their Engagement Doodle Notes.</a:t>
            </a:r>
          </a:p>
          <a:p>
            <a:endParaRPr lang="en-US" dirty="0"/>
          </a:p>
          <a:p>
            <a:r>
              <a:rPr lang="en-US" dirty="0"/>
              <a:t>Teachers know their content and have spent time breaking down the TEKS.</a:t>
            </a:r>
          </a:p>
        </p:txBody>
      </p:sp>
      <p:sp>
        <p:nvSpPr>
          <p:cNvPr id="4" name="Slide Number Placeholder 3"/>
          <p:cNvSpPr>
            <a:spLocks noGrp="1"/>
          </p:cNvSpPr>
          <p:nvPr>
            <p:ph type="sldNum" sz="quarter" idx="10"/>
          </p:nvPr>
        </p:nvSpPr>
        <p:spPr/>
        <p:txBody>
          <a:bodyPr/>
          <a:lstStyle/>
          <a:p>
            <a:fld id="{C9D13ADE-F1C8-451D-9C97-BA9FC71A1C14}" type="slidenum">
              <a:rPr lang="en-US" smtClean="0"/>
              <a:t>21</a:t>
            </a:fld>
            <a:endParaRPr lang="en-US"/>
          </a:p>
        </p:txBody>
      </p:sp>
    </p:spTree>
    <p:extLst>
      <p:ext uri="{BB962C8B-B14F-4D97-AF65-F5344CB8AC3E}">
        <p14:creationId xmlns:p14="http://schemas.microsoft.com/office/powerpoint/2010/main" val="608122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Introduce yourself</a:t>
            </a: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15304" indent="-312945">
              <a:defRPr>
                <a:solidFill>
                  <a:schemeClr val="tx1"/>
                </a:solidFill>
                <a:latin typeface="Arial" panose="020B0604020202020204" pitchFamily="34" charset="0"/>
              </a:defRPr>
            </a:lvl2pPr>
            <a:lvl3pPr marL="1253428" indent="-250357">
              <a:defRPr>
                <a:solidFill>
                  <a:schemeClr val="tx1"/>
                </a:solidFill>
                <a:latin typeface="Arial" panose="020B0604020202020204" pitchFamily="34" charset="0"/>
              </a:defRPr>
            </a:lvl3pPr>
            <a:lvl4pPr marL="1755786" indent="-250357">
              <a:defRPr>
                <a:solidFill>
                  <a:schemeClr val="tx1"/>
                </a:solidFill>
                <a:latin typeface="Arial" panose="020B0604020202020204" pitchFamily="34" charset="0"/>
              </a:defRPr>
            </a:lvl4pPr>
            <a:lvl5pPr marL="2258147" indent="-250357">
              <a:defRPr>
                <a:solidFill>
                  <a:schemeClr val="tx1"/>
                </a:solidFill>
                <a:latin typeface="Arial" panose="020B0604020202020204" pitchFamily="34" charset="0"/>
              </a:defRPr>
            </a:lvl5pPr>
            <a:lvl6pPr marL="2732505" indent="-250357" eaLnBrk="0" fontAlgn="base" hangingPunct="0">
              <a:spcBef>
                <a:spcPct val="0"/>
              </a:spcBef>
              <a:spcAft>
                <a:spcPct val="0"/>
              </a:spcAft>
              <a:defRPr>
                <a:solidFill>
                  <a:schemeClr val="tx1"/>
                </a:solidFill>
                <a:latin typeface="Arial" panose="020B0604020202020204" pitchFamily="34" charset="0"/>
              </a:defRPr>
            </a:lvl6pPr>
            <a:lvl7pPr marL="3206863" indent="-250357" eaLnBrk="0" fontAlgn="base" hangingPunct="0">
              <a:spcBef>
                <a:spcPct val="0"/>
              </a:spcBef>
              <a:spcAft>
                <a:spcPct val="0"/>
              </a:spcAft>
              <a:defRPr>
                <a:solidFill>
                  <a:schemeClr val="tx1"/>
                </a:solidFill>
                <a:latin typeface="Arial" panose="020B0604020202020204" pitchFamily="34" charset="0"/>
              </a:defRPr>
            </a:lvl7pPr>
            <a:lvl8pPr marL="3681223" indent="-250357" eaLnBrk="0" fontAlgn="base" hangingPunct="0">
              <a:spcBef>
                <a:spcPct val="0"/>
              </a:spcBef>
              <a:spcAft>
                <a:spcPct val="0"/>
              </a:spcAft>
              <a:defRPr>
                <a:solidFill>
                  <a:schemeClr val="tx1"/>
                </a:solidFill>
                <a:latin typeface="Arial" panose="020B0604020202020204" pitchFamily="34" charset="0"/>
              </a:defRPr>
            </a:lvl8pPr>
            <a:lvl9pPr marL="4155582" indent="-250357" eaLnBrk="0" fontAlgn="base" hangingPunct="0">
              <a:spcBef>
                <a:spcPct val="0"/>
              </a:spcBef>
              <a:spcAft>
                <a:spcPct val="0"/>
              </a:spcAft>
              <a:defRPr>
                <a:solidFill>
                  <a:schemeClr val="tx1"/>
                </a:solidFill>
                <a:latin typeface="Arial" panose="020B0604020202020204" pitchFamily="34" charset="0"/>
              </a:defRPr>
            </a:lvl9pPr>
          </a:lstStyle>
          <a:p>
            <a:fld id="{800C877C-5733-45C9-9B56-D0F4968C073F}"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3571058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 focus – students are making a product or a project. </a:t>
            </a:r>
          </a:p>
          <a:p>
            <a:endParaRPr lang="en-US" dirty="0"/>
          </a:p>
        </p:txBody>
      </p:sp>
      <p:sp>
        <p:nvSpPr>
          <p:cNvPr id="4" name="Slide Number Placeholder 3"/>
          <p:cNvSpPr>
            <a:spLocks noGrp="1"/>
          </p:cNvSpPr>
          <p:nvPr>
            <p:ph type="sldNum" sz="quarter" idx="10"/>
          </p:nvPr>
        </p:nvSpPr>
        <p:spPr/>
        <p:txBody>
          <a:bodyPr/>
          <a:lstStyle/>
          <a:p>
            <a:fld id="{C9D13ADE-F1C8-451D-9C97-BA9FC71A1C14}" type="slidenum">
              <a:rPr lang="en-US" smtClean="0"/>
              <a:t>22</a:t>
            </a:fld>
            <a:endParaRPr lang="en-US"/>
          </a:p>
        </p:txBody>
      </p:sp>
    </p:spTree>
    <p:extLst>
      <p:ext uri="{BB962C8B-B14F-4D97-AF65-F5344CB8AC3E}">
        <p14:creationId xmlns:p14="http://schemas.microsoft.com/office/powerpoint/2010/main" val="3148005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D13ADE-F1C8-451D-9C97-BA9FC71A1C14}" type="slidenum">
              <a:rPr lang="en-US" smtClean="0"/>
              <a:t>23</a:t>
            </a:fld>
            <a:endParaRPr lang="en-US"/>
          </a:p>
        </p:txBody>
      </p:sp>
    </p:spTree>
    <p:extLst>
      <p:ext uri="{BB962C8B-B14F-4D97-AF65-F5344CB8AC3E}">
        <p14:creationId xmlns:p14="http://schemas.microsoft.com/office/powerpoint/2010/main" val="2374567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Affiliation – students are working together to complete a task, not just splitting an assignment in ½ and each doing a portion, but cooperatively engaged with each other. </a:t>
            </a:r>
          </a:p>
        </p:txBody>
      </p:sp>
      <p:sp>
        <p:nvSpPr>
          <p:cNvPr id="4" name="Slide Number Placeholder 3"/>
          <p:cNvSpPr>
            <a:spLocks noGrp="1"/>
          </p:cNvSpPr>
          <p:nvPr>
            <p:ph type="sldNum" sz="quarter" idx="10"/>
          </p:nvPr>
        </p:nvSpPr>
        <p:spPr/>
        <p:txBody>
          <a:bodyPr/>
          <a:lstStyle/>
          <a:p>
            <a:fld id="{C9D13ADE-F1C8-451D-9C97-BA9FC71A1C14}" type="slidenum">
              <a:rPr lang="en-US" smtClean="0"/>
              <a:t>24</a:t>
            </a:fld>
            <a:endParaRPr lang="en-US"/>
          </a:p>
        </p:txBody>
      </p:sp>
    </p:spTree>
    <p:extLst>
      <p:ext uri="{BB962C8B-B14F-4D97-AF65-F5344CB8AC3E}">
        <p14:creationId xmlns:p14="http://schemas.microsoft.com/office/powerpoint/2010/main" val="1596202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teachers time to discuss.</a:t>
            </a:r>
          </a:p>
        </p:txBody>
      </p:sp>
      <p:sp>
        <p:nvSpPr>
          <p:cNvPr id="4" name="Slide Number Placeholder 3"/>
          <p:cNvSpPr>
            <a:spLocks noGrp="1"/>
          </p:cNvSpPr>
          <p:nvPr>
            <p:ph type="sldNum" sz="quarter" idx="5"/>
          </p:nvPr>
        </p:nvSpPr>
        <p:spPr/>
        <p:txBody>
          <a:bodyPr/>
          <a:lstStyle/>
          <a:p>
            <a:fld id="{0E34CE70-55C6-4E46-82C9-94A40AE4AD8D}" type="slidenum">
              <a:rPr lang="en-US" smtClean="0"/>
              <a:t>25</a:t>
            </a:fld>
            <a:endParaRPr lang="en-US"/>
          </a:p>
        </p:txBody>
      </p:sp>
    </p:spTree>
    <p:extLst>
      <p:ext uri="{BB962C8B-B14F-4D97-AF65-F5344CB8AC3E}">
        <p14:creationId xmlns:p14="http://schemas.microsoft.com/office/powerpoint/2010/main" val="561475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include hanging products in the hallway, display in the library, other classes come observe, share with other classes. </a:t>
            </a:r>
          </a:p>
        </p:txBody>
      </p:sp>
      <p:sp>
        <p:nvSpPr>
          <p:cNvPr id="4" name="Slide Number Placeholder 3"/>
          <p:cNvSpPr>
            <a:spLocks noGrp="1"/>
          </p:cNvSpPr>
          <p:nvPr>
            <p:ph type="sldNum" sz="quarter" idx="10"/>
          </p:nvPr>
        </p:nvSpPr>
        <p:spPr/>
        <p:txBody>
          <a:bodyPr/>
          <a:lstStyle/>
          <a:p>
            <a:fld id="{C9D13ADE-F1C8-451D-9C97-BA9FC71A1C14}" type="slidenum">
              <a:rPr lang="en-US" smtClean="0"/>
              <a:t>26</a:t>
            </a:fld>
            <a:endParaRPr lang="en-US"/>
          </a:p>
        </p:txBody>
      </p:sp>
    </p:spTree>
    <p:extLst>
      <p:ext uri="{BB962C8B-B14F-4D97-AF65-F5344CB8AC3E}">
        <p14:creationId xmlns:p14="http://schemas.microsoft.com/office/powerpoint/2010/main" val="3367268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PERCEPTION OF CHOICE is the key – it doesn’t just mean a choice board.  Any choice students have increases engagement. </a:t>
            </a:r>
          </a:p>
        </p:txBody>
      </p:sp>
      <p:sp>
        <p:nvSpPr>
          <p:cNvPr id="4" name="Slide Number Placeholder 3"/>
          <p:cNvSpPr>
            <a:spLocks noGrp="1"/>
          </p:cNvSpPr>
          <p:nvPr>
            <p:ph type="sldNum" sz="quarter" idx="10"/>
          </p:nvPr>
        </p:nvSpPr>
        <p:spPr/>
        <p:txBody>
          <a:bodyPr/>
          <a:lstStyle/>
          <a:p>
            <a:fld id="{C9D13ADE-F1C8-451D-9C97-BA9FC71A1C14}" type="slidenum">
              <a:rPr lang="en-US" smtClean="0"/>
              <a:t>27</a:t>
            </a:fld>
            <a:endParaRPr lang="en-US"/>
          </a:p>
        </p:txBody>
      </p:sp>
    </p:spTree>
    <p:extLst>
      <p:ext uri="{BB962C8B-B14F-4D97-AF65-F5344CB8AC3E}">
        <p14:creationId xmlns:p14="http://schemas.microsoft.com/office/powerpoint/2010/main" val="641927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and different.  What is new at the beginning of the year, is not new at the end.  What is different (like Kahoot) is no longer different if everyone in every class is doing it. </a:t>
            </a:r>
          </a:p>
        </p:txBody>
      </p:sp>
      <p:sp>
        <p:nvSpPr>
          <p:cNvPr id="4" name="Slide Number Placeholder 3"/>
          <p:cNvSpPr>
            <a:spLocks noGrp="1"/>
          </p:cNvSpPr>
          <p:nvPr>
            <p:ph type="sldNum" sz="quarter" idx="10"/>
          </p:nvPr>
        </p:nvSpPr>
        <p:spPr/>
        <p:txBody>
          <a:bodyPr/>
          <a:lstStyle/>
          <a:p>
            <a:fld id="{C9D13ADE-F1C8-451D-9C97-BA9FC71A1C14}" type="slidenum">
              <a:rPr lang="en-US" smtClean="0"/>
              <a:t>28</a:t>
            </a:fld>
            <a:endParaRPr lang="en-US"/>
          </a:p>
        </p:txBody>
      </p:sp>
    </p:spTree>
    <p:extLst>
      <p:ext uri="{BB962C8B-B14F-4D97-AF65-F5344CB8AC3E}">
        <p14:creationId xmlns:p14="http://schemas.microsoft.com/office/powerpoint/2010/main" val="665808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 to have real world connections or a project that has a real-world application. </a:t>
            </a:r>
          </a:p>
        </p:txBody>
      </p:sp>
      <p:sp>
        <p:nvSpPr>
          <p:cNvPr id="4" name="Slide Number Placeholder 3"/>
          <p:cNvSpPr>
            <a:spLocks noGrp="1"/>
          </p:cNvSpPr>
          <p:nvPr>
            <p:ph type="sldNum" sz="quarter" idx="10"/>
          </p:nvPr>
        </p:nvSpPr>
        <p:spPr/>
        <p:txBody>
          <a:bodyPr/>
          <a:lstStyle/>
          <a:p>
            <a:fld id="{C9D13ADE-F1C8-451D-9C97-BA9FC71A1C14}" type="slidenum">
              <a:rPr lang="en-US" smtClean="0"/>
              <a:t>29</a:t>
            </a:fld>
            <a:endParaRPr lang="en-US"/>
          </a:p>
        </p:txBody>
      </p:sp>
    </p:spTree>
    <p:extLst>
      <p:ext uri="{BB962C8B-B14F-4D97-AF65-F5344CB8AC3E}">
        <p14:creationId xmlns:p14="http://schemas.microsoft.com/office/powerpoint/2010/main" val="1802686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8EE435F6-448A-4DF2-9D09-915EE49611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6460" indent="-290946">
              <a:spcBef>
                <a:spcPct val="30000"/>
              </a:spcBef>
              <a:defRPr sz="1200">
                <a:solidFill>
                  <a:schemeClr val="tx1"/>
                </a:solidFill>
                <a:latin typeface="Architects Daughter" panose="02000505000000020004" pitchFamily="2" charset="0"/>
              </a:defRPr>
            </a:lvl2pPr>
            <a:lvl3pPr marL="1163785" indent="-232757">
              <a:spcBef>
                <a:spcPct val="30000"/>
              </a:spcBef>
              <a:defRPr sz="1200">
                <a:solidFill>
                  <a:schemeClr val="tx1"/>
                </a:solidFill>
                <a:latin typeface="Architects Daughter" panose="02000505000000020004" pitchFamily="2" charset="0"/>
              </a:defRPr>
            </a:lvl3pPr>
            <a:lvl4pPr marL="1629300" indent="-232757">
              <a:spcBef>
                <a:spcPct val="30000"/>
              </a:spcBef>
              <a:defRPr sz="1200">
                <a:solidFill>
                  <a:schemeClr val="tx1"/>
                </a:solidFill>
                <a:latin typeface="Architects Daughter" panose="02000505000000020004" pitchFamily="2" charset="0"/>
              </a:defRPr>
            </a:lvl4pPr>
            <a:lvl5pPr marL="2094814" indent="-232757">
              <a:spcBef>
                <a:spcPct val="30000"/>
              </a:spcBef>
              <a:defRPr sz="1200">
                <a:solidFill>
                  <a:schemeClr val="tx1"/>
                </a:solidFill>
                <a:latin typeface="Architects Daughter" panose="02000505000000020004" pitchFamily="2" charset="0"/>
              </a:defRPr>
            </a:lvl5pPr>
            <a:lvl6pPr marL="2560327" indent="-232757" eaLnBrk="0" fontAlgn="base" hangingPunct="0">
              <a:spcBef>
                <a:spcPct val="30000"/>
              </a:spcBef>
              <a:spcAft>
                <a:spcPct val="0"/>
              </a:spcAft>
              <a:defRPr sz="1200">
                <a:solidFill>
                  <a:schemeClr val="tx1"/>
                </a:solidFill>
                <a:latin typeface="Architects Daughter" panose="02000505000000020004" pitchFamily="2" charset="0"/>
              </a:defRPr>
            </a:lvl6pPr>
            <a:lvl7pPr marL="3025841" indent="-232757" eaLnBrk="0" fontAlgn="base" hangingPunct="0">
              <a:spcBef>
                <a:spcPct val="30000"/>
              </a:spcBef>
              <a:spcAft>
                <a:spcPct val="0"/>
              </a:spcAft>
              <a:defRPr sz="1200">
                <a:solidFill>
                  <a:schemeClr val="tx1"/>
                </a:solidFill>
                <a:latin typeface="Architects Daughter" panose="02000505000000020004" pitchFamily="2" charset="0"/>
              </a:defRPr>
            </a:lvl7pPr>
            <a:lvl8pPr marL="3491356" indent="-232757" eaLnBrk="0" fontAlgn="base" hangingPunct="0">
              <a:spcBef>
                <a:spcPct val="30000"/>
              </a:spcBef>
              <a:spcAft>
                <a:spcPct val="0"/>
              </a:spcAft>
              <a:defRPr sz="1200">
                <a:solidFill>
                  <a:schemeClr val="tx1"/>
                </a:solidFill>
                <a:latin typeface="Architects Daughter" panose="02000505000000020004" pitchFamily="2" charset="0"/>
              </a:defRPr>
            </a:lvl8pPr>
            <a:lvl9pPr marL="3956870" indent="-232757"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E7076718-BA5D-4244-A029-64C54404847C}" type="slidenum">
              <a:rPr lang="en-US" altLang="en-US" smtClean="0"/>
              <a:pPr>
                <a:spcBef>
                  <a:spcPct val="0"/>
                </a:spcBef>
              </a:pPr>
              <a:t>30</a:t>
            </a:fld>
            <a:endParaRPr lang="en-US" altLang="en-US"/>
          </a:p>
        </p:txBody>
      </p:sp>
      <p:sp>
        <p:nvSpPr>
          <p:cNvPr id="134147" name="Rectangle 1">
            <a:extLst>
              <a:ext uri="{FF2B5EF4-FFF2-40B4-BE49-F238E27FC236}">
                <a16:creationId xmlns:a16="http://schemas.microsoft.com/office/drawing/2014/main" id="{5ACDCA6C-5896-4335-BF13-408008DA8EA2}"/>
              </a:ext>
            </a:extLst>
          </p:cNvPr>
          <p:cNvSpPr>
            <a:spLocks noGrp="1" noRot="1" noChangeAspect="1" noChangeArrowheads="1" noTextEdit="1"/>
          </p:cNvSpPr>
          <p:nvPr>
            <p:ph type="sldImg"/>
          </p:nvPr>
        </p:nvSpPr>
        <p:spPr>
          <a:solidFill>
            <a:srgbClr val="FFFFFF"/>
          </a:solidFill>
          <a:ln/>
        </p:spPr>
      </p:sp>
      <p:sp>
        <p:nvSpPr>
          <p:cNvPr id="134148" name="Text Box 2">
            <a:extLst>
              <a:ext uri="{FF2B5EF4-FFF2-40B4-BE49-F238E27FC236}">
                <a16:creationId xmlns:a16="http://schemas.microsoft.com/office/drawing/2014/main" id="{1093B67F-A6AA-4E08-98E2-F372525BBB41}"/>
              </a:ext>
            </a:extLst>
          </p:cNvPr>
          <p:cNvSpPr>
            <a:spLocks noGrp="1" noChangeArrowheads="1"/>
          </p:cNvSpPr>
          <p:nvPr>
            <p:ph type="body" idx="1"/>
          </p:nvPr>
        </p:nvSpPr>
        <p:spPr>
          <a:xfrm>
            <a:off x="700405" y="4457934"/>
            <a:ext cx="5603240" cy="42208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87"/>
              </a:spcBef>
              <a:tabLst>
                <a:tab pos="0" algn="l"/>
                <a:tab pos="931029" algn="l"/>
                <a:tab pos="1862056" algn="l"/>
                <a:tab pos="2793085" algn="l"/>
                <a:tab pos="3724112" algn="l"/>
                <a:tab pos="4655141" algn="l"/>
                <a:tab pos="5586169" algn="l"/>
                <a:tab pos="6517197" algn="l"/>
                <a:tab pos="7448226" algn="l"/>
                <a:tab pos="8379253" algn="l"/>
                <a:tab pos="9310282" algn="l"/>
                <a:tab pos="10241310" algn="l"/>
              </a:tabLst>
            </a:pPr>
            <a:endParaRPr lang="en-US" altLang="en-US" sz="1800" dirty="0">
              <a:latin typeface="Papyrus" panose="03070502060502030205" pitchFamily="66" charset="0"/>
              <a:ea typeface="Arial Unicode MS" panose="020B0604020202020204" pitchFamily="34" charset="-128"/>
              <a:cs typeface="Arial Unicode MS" panose="020B0604020202020204" pitchFamily="34" charset="-128"/>
            </a:endParaRPr>
          </a:p>
          <a:p>
            <a:pPr defTabSz="913668">
              <a:spcBef>
                <a:spcPts val="687"/>
              </a:spcBef>
              <a:tabLst>
                <a:tab pos="0" algn="l"/>
                <a:tab pos="931029" algn="l"/>
                <a:tab pos="1862056" algn="l"/>
                <a:tab pos="2793085" algn="l"/>
                <a:tab pos="3724112" algn="l"/>
                <a:tab pos="4655141" algn="l"/>
                <a:tab pos="5586169" algn="l"/>
                <a:tab pos="6517197" algn="l"/>
                <a:tab pos="7448226" algn="l"/>
                <a:tab pos="8379253" algn="l"/>
                <a:tab pos="9310282" algn="l"/>
                <a:tab pos="10241310" algn="l"/>
              </a:tabLst>
              <a:defRPr/>
            </a:pPr>
            <a:r>
              <a:rPr lang="en-US" altLang="en-US" sz="1800" dirty="0"/>
              <a:t>Use popsicle people to randomly call on teachers</a:t>
            </a:r>
          </a:p>
          <a:p>
            <a:pPr>
              <a:spcBef>
                <a:spcPts val="687"/>
              </a:spcBef>
              <a:tabLst>
                <a:tab pos="0" algn="l"/>
                <a:tab pos="931029" algn="l"/>
                <a:tab pos="1862056" algn="l"/>
                <a:tab pos="2793085" algn="l"/>
                <a:tab pos="3724112" algn="l"/>
                <a:tab pos="4655141" algn="l"/>
                <a:tab pos="5586169" algn="l"/>
                <a:tab pos="6517197" algn="l"/>
                <a:tab pos="7448226" algn="l"/>
                <a:tab pos="8379253" algn="l"/>
                <a:tab pos="9310282" algn="l"/>
                <a:tab pos="10241310" algn="l"/>
              </a:tabLst>
            </a:pPr>
            <a:endParaRPr lang="en-US" altLang="en-US" sz="1800" dirty="0">
              <a:latin typeface="Papyrus" panose="03070502060502030205" pitchFamily="66" charset="0"/>
              <a:ea typeface="Arial Unicode MS" panose="020B0604020202020204" pitchFamily="34" charset="-128"/>
              <a:cs typeface="Arial Unicode MS" panose="020B0604020202020204" pitchFamily="34" charset="-128"/>
            </a:endParaRPr>
          </a:p>
        </p:txBody>
      </p:sp>
      <p:sp>
        <p:nvSpPr>
          <p:cNvPr id="134149" name="Text Box 3">
            <a:extLst>
              <a:ext uri="{FF2B5EF4-FFF2-40B4-BE49-F238E27FC236}">
                <a16:creationId xmlns:a16="http://schemas.microsoft.com/office/drawing/2014/main" id="{C4FCF0C0-AF85-4186-BA23-E3017801B434}"/>
              </a:ext>
            </a:extLst>
          </p:cNvPr>
          <p:cNvSpPr txBox="1">
            <a:spLocks noChangeArrowheads="1"/>
          </p:cNvSpPr>
          <p:nvPr/>
        </p:nvSpPr>
        <p:spPr bwMode="auto">
          <a:xfrm>
            <a:off x="3967341" y="8911030"/>
            <a:ext cx="3035088" cy="4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637" tIns="47651" rIns="91637" bIns="47651"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9pPr>
          </a:lstStyle>
          <a:p>
            <a:pPr algn="r" eaLnBrk="1" hangingPunct="1">
              <a:spcBef>
                <a:spcPct val="0"/>
              </a:spcBef>
            </a:pPr>
            <a:fld id="{0A73609D-6360-4AA8-B0FB-3B6C2CB5C5A2}" type="slidenum">
              <a:rPr lang="en-US" altLang="en-US">
                <a:solidFill>
                  <a:srgbClr val="000000"/>
                </a:solidFill>
              </a:rPr>
              <a:pPr algn="r" eaLnBrk="1" hangingPunct="1">
                <a:spcBef>
                  <a:spcPct val="0"/>
                </a:spcBef>
              </a:pPr>
              <a:t>30</a:t>
            </a:fld>
            <a:endParaRPr lang="en-US" altLang="en-US">
              <a:solidFill>
                <a:srgbClr val="000000"/>
              </a:solidFill>
            </a:endParaRPr>
          </a:p>
        </p:txBody>
      </p:sp>
      <p:sp>
        <p:nvSpPr>
          <p:cNvPr id="134150" name="TextBox 1">
            <a:extLst>
              <a:ext uri="{FF2B5EF4-FFF2-40B4-BE49-F238E27FC236}">
                <a16:creationId xmlns:a16="http://schemas.microsoft.com/office/drawing/2014/main" id="{67970C47-23FC-479A-8446-C3B1BDE565A7}"/>
              </a:ext>
            </a:extLst>
          </p:cNvPr>
          <p:cNvSpPr txBox="1">
            <a:spLocks noChangeArrowheads="1"/>
          </p:cNvSpPr>
          <p:nvPr>
            <p:custDataLst>
              <p:tags r:id="rId1"/>
            </p:custDataLst>
          </p:nvPr>
        </p:nvSpPr>
        <p:spPr bwMode="auto">
          <a:xfrm>
            <a:off x="1" y="1"/>
            <a:ext cx="3891139" cy="37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02" tIns="46552" rIns="93102" bIns="46552">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a:latin typeface="Architects Daughter" panose="02000505000000020004" pitchFamily="2" charset="0"/>
            </a:endParaRPr>
          </a:p>
        </p:txBody>
      </p:sp>
    </p:spTree>
    <p:extLst>
      <p:ext uri="{BB962C8B-B14F-4D97-AF65-F5344CB8AC3E}">
        <p14:creationId xmlns:p14="http://schemas.microsoft.com/office/powerpoint/2010/main" val="963780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teacher participants write their name on two different post-it notes and then post their names on two different design qualities placards. </a:t>
            </a:r>
          </a:p>
        </p:txBody>
      </p:sp>
      <p:sp>
        <p:nvSpPr>
          <p:cNvPr id="4" name="Slide Number Placeholder 3"/>
          <p:cNvSpPr>
            <a:spLocks noGrp="1"/>
          </p:cNvSpPr>
          <p:nvPr>
            <p:ph type="sldNum" sz="quarter" idx="5"/>
          </p:nvPr>
        </p:nvSpPr>
        <p:spPr/>
        <p:txBody>
          <a:bodyPr/>
          <a:lstStyle/>
          <a:p>
            <a:fld id="{0E34CE70-55C6-4E46-82C9-94A40AE4AD8D}" type="slidenum">
              <a:rPr lang="en-US" smtClean="0"/>
              <a:t>31</a:t>
            </a:fld>
            <a:endParaRPr lang="en-US"/>
          </a:p>
        </p:txBody>
      </p:sp>
    </p:spTree>
    <p:extLst>
      <p:ext uri="{BB962C8B-B14F-4D97-AF65-F5344CB8AC3E}">
        <p14:creationId xmlns:p14="http://schemas.microsoft.com/office/powerpoint/2010/main" val="2653826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6F462941-D8E4-DE48-2229-65844D69A161}"/>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16A2CE1E-A766-59D8-F6CD-85A7FB0EB9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Go through all of the beliefs, then ask teachers to discuss which ones they agree with. </a:t>
            </a:r>
          </a:p>
        </p:txBody>
      </p:sp>
      <p:sp>
        <p:nvSpPr>
          <p:cNvPr id="11268" name="Slide Number Placeholder 3">
            <a:extLst>
              <a:ext uri="{FF2B5EF4-FFF2-40B4-BE49-F238E27FC236}">
                <a16:creationId xmlns:a16="http://schemas.microsoft.com/office/drawing/2014/main" id="{E26F4779-BDB9-A4DF-7669-94743DC185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9093E50E-07B6-482B-A1A8-E23F12CC5497}" type="slidenum">
              <a:rPr lang="en-US" altLang="en-US" smtClean="0"/>
              <a:pPr/>
              <a:t>4</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that these next series of lessons are “dog and pony” shows.  You won’t have time to implement as seen, but it is designed to show you a variety of ways you can teach a topic with more hands-on resources. </a:t>
            </a:r>
          </a:p>
        </p:txBody>
      </p:sp>
      <p:sp>
        <p:nvSpPr>
          <p:cNvPr id="4" name="Slide Number Placeholder 3"/>
          <p:cNvSpPr>
            <a:spLocks noGrp="1"/>
          </p:cNvSpPr>
          <p:nvPr>
            <p:ph type="sldNum" sz="quarter" idx="5"/>
          </p:nvPr>
        </p:nvSpPr>
        <p:spPr/>
        <p:txBody>
          <a:bodyPr/>
          <a:lstStyle/>
          <a:p>
            <a:fld id="{AE7E4C2D-54EB-4A83-8A14-F283C88A583C}" type="slidenum">
              <a:rPr lang="en-US" smtClean="0"/>
              <a:t>33</a:t>
            </a:fld>
            <a:endParaRPr lang="en-US"/>
          </a:p>
        </p:txBody>
      </p:sp>
    </p:spTree>
    <p:extLst>
      <p:ext uri="{BB962C8B-B14F-4D97-AF65-F5344CB8AC3E}">
        <p14:creationId xmlns:p14="http://schemas.microsoft.com/office/powerpoint/2010/main" val="3394787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83C5A3A7-A7FF-4EA8-BAFC-074EE5CF4AB1}"/>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61DC348B-2886-4BE1-AE74-3AF0D45791DB}"/>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4276" name="Slide Number Placeholder 3">
            <a:extLst>
              <a:ext uri="{FF2B5EF4-FFF2-40B4-BE49-F238E27FC236}">
                <a16:creationId xmlns:a16="http://schemas.microsoft.com/office/drawing/2014/main" id="{8CFC567C-4635-4C3B-B4AE-C7F9AA7E5D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81A59049-FBFA-4B33-B28A-6D1F838D9FB1}" type="slidenum">
              <a:rPr lang="en-US" altLang="en-US" smtClean="0"/>
              <a:pPr/>
              <a:t>34</a:t>
            </a:fld>
            <a:endParaRPr lang="en-US" altLang="en-US"/>
          </a:p>
        </p:txBody>
      </p:sp>
    </p:spTree>
    <p:extLst>
      <p:ext uri="{BB962C8B-B14F-4D97-AF65-F5344CB8AC3E}">
        <p14:creationId xmlns:p14="http://schemas.microsoft.com/office/powerpoint/2010/main" val="3465349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this question and the 4 corner signs.  Pass out each teacher an index card.  Have them write their response.  Once you have given them time to write their response, ask them to move to the corner and discuss what they have written on their card.  When they have finished discussing, call on one volunteer to represent the corner.  Once each of the 4 corners has spoken, make new partners out of the teachers.  Usually who they are standing next to.</a:t>
            </a:r>
          </a:p>
        </p:txBody>
      </p:sp>
      <p:sp>
        <p:nvSpPr>
          <p:cNvPr id="4" name="Slide Number Placeholder 3"/>
          <p:cNvSpPr>
            <a:spLocks noGrp="1"/>
          </p:cNvSpPr>
          <p:nvPr>
            <p:ph type="sldNum" sz="quarter" idx="5"/>
          </p:nvPr>
        </p:nvSpPr>
        <p:spPr/>
        <p:txBody>
          <a:bodyPr/>
          <a:lstStyle/>
          <a:p>
            <a:fld id="{0E34CE70-55C6-4E46-82C9-94A40AE4AD8D}" type="slidenum">
              <a:rPr lang="en-US" smtClean="0"/>
              <a:t>36</a:t>
            </a:fld>
            <a:endParaRPr lang="en-US"/>
          </a:p>
        </p:txBody>
      </p:sp>
    </p:spTree>
    <p:extLst>
      <p:ext uri="{BB962C8B-B14F-4D97-AF65-F5344CB8AC3E}">
        <p14:creationId xmlns:p14="http://schemas.microsoft.com/office/powerpoint/2010/main" val="120847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Pronounce each of the terms on the world wall – require the teachers to repeat the term after you. You will not be defining the terms because they will learn what the definitions are during the activity.</a:t>
            </a:r>
          </a:p>
        </p:txBody>
      </p:sp>
      <p:sp>
        <p:nvSpPr>
          <p:cNvPr id="4" name="Slide Number Placeholder 3"/>
          <p:cNvSpPr>
            <a:spLocks noGrp="1"/>
          </p:cNvSpPr>
          <p:nvPr>
            <p:ph type="sldNum" sz="quarter" idx="5"/>
          </p:nvPr>
        </p:nvSpPr>
        <p:spPr/>
        <p:txBody>
          <a:bodyPr/>
          <a:lstStyle/>
          <a:p>
            <a:fld id="{0E34CE70-55C6-4E46-82C9-94A40AE4AD8D}" type="slidenum">
              <a:rPr lang="en-US" smtClean="0"/>
              <a:t>37</a:t>
            </a:fld>
            <a:endParaRPr lang="en-US"/>
          </a:p>
        </p:txBody>
      </p:sp>
    </p:spTree>
    <p:extLst>
      <p:ext uri="{BB962C8B-B14F-4D97-AF65-F5344CB8AC3E}">
        <p14:creationId xmlns:p14="http://schemas.microsoft.com/office/powerpoint/2010/main" val="1511786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quote to model the process.</a:t>
            </a:r>
          </a:p>
        </p:txBody>
      </p:sp>
      <p:sp>
        <p:nvSpPr>
          <p:cNvPr id="4" name="Slide Number Placeholder 3"/>
          <p:cNvSpPr>
            <a:spLocks noGrp="1"/>
          </p:cNvSpPr>
          <p:nvPr>
            <p:ph type="sldNum" sz="quarter" idx="5"/>
          </p:nvPr>
        </p:nvSpPr>
        <p:spPr/>
        <p:txBody>
          <a:bodyPr/>
          <a:lstStyle/>
          <a:p>
            <a:fld id="{0E34CE70-55C6-4E46-82C9-94A40AE4AD8D}" type="slidenum">
              <a:rPr lang="en-US" smtClean="0"/>
              <a:t>39</a:t>
            </a:fld>
            <a:endParaRPr lang="en-US"/>
          </a:p>
        </p:txBody>
      </p:sp>
    </p:spTree>
    <p:extLst>
      <p:ext uri="{BB962C8B-B14F-4D97-AF65-F5344CB8AC3E}">
        <p14:creationId xmlns:p14="http://schemas.microsoft.com/office/powerpoint/2010/main" val="2077907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a:t>
            </a:r>
            <a:r>
              <a:rPr lang="en-US"/>
              <a:t>the process. </a:t>
            </a:r>
          </a:p>
        </p:txBody>
      </p:sp>
      <p:sp>
        <p:nvSpPr>
          <p:cNvPr id="4" name="Slide Number Placeholder 3"/>
          <p:cNvSpPr>
            <a:spLocks noGrp="1"/>
          </p:cNvSpPr>
          <p:nvPr>
            <p:ph type="sldNum" sz="quarter" idx="5"/>
          </p:nvPr>
        </p:nvSpPr>
        <p:spPr/>
        <p:txBody>
          <a:bodyPr/>
          <a:lstStyle/>
          <a:p>
            <a:fld id="{0E34CE70-55C6-4E46-82C9-94A40AE4AD8D}" type="slidenum">
              <a:rPr lang="en-US" smtClean="0"/>
              <a:t>40</a:t>
            </a:fld>
            <a:endParaRPr lang="en-US"/>
          </a:p>
        </p:txBody>
      </p:sp>
    </p:spTree>
    <p:extLst>
      <p:ext uri="{BB962C8B-B14F-4D97-AF65-F5344CB8AC3E}">
        <p14:creationId xmlns:p14="http://schemas.microsoft.com/office/powerpoint/2010/main" val="3993498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44</a:t>
            </a:fld>
            <a:endParaRPr lang="en-US"/>
          </a:p>
        </p:txBody>
      </p:sp>
    </p:spTree>
    <p:extLst>
      <p:ext uri="{BB962C8B-B14F-4D97-AF65-F5344CB8AC3E}">
        <p14:creationId xmlns:p14="http://schemas.microsoft.com/office/powerpoint/2010/main" val="1261097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7D2002E3-7B52-4D07-BB1F-34F4E7266F1D}"/>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A7EE2156-45AC-4FFE-8EC7-799A235046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Place teachers into groups of 3 and give each group a large sheet of chart paper and markers.  Have them copy this question into the middle of the page. When you say go, the teachers will answer their question silently on their portion of the paper, and then discuss their answers.  Have them come to a </a:t>
            </a:r>
            <a:r>
              <a:rPr lang="en-US" altLang="en-US" dirty="0" err="1"/>
              <a:t>sonsensus</a:t>
            </a:r>
            <a:r>
              <a:rPr lang="en-US" altLang="en-US" dirty="0"/>
              <a:t> for the best answer for the group to share out loud. </a:t>
            </a:r>
          </a:p>
        </p:txBody>
      </p:sp>
      <p:sp>
        <p:nvSpPr>
          <p:cNvPr id="63492" name="Slide Number Placeholder 3">
            <a:extLst>
              <a:ext uri="{FF2B5EF4-FFF2-40B4-BE49-F238E27FC236}">
                <a16:creationId xmlns:a16="http://schemas.microsoft.com/office/drawing/2014/main" id="{1A5D8252-3237-4F3E-9776-7DC666DDDE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3F7B1D-6E37-4995-86DF-081A91D33CC0}" type="slidenum">
              <a:rPr lang="en-US" altLang="en-US" smtClean="0"/>
              <a:pPr/>
              <a:t>45</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46</a:t>
            </a:fld>
            <a:endParaRPr lang="en-US" altLang="en-US">
              <a:latin typeface="Calibri" panose="020F0502020204030204" pitchFamily="34" charset="0"/>
            </a:endParaRPr>
          </a:p>
        </p:txBody>
      </p:sp>
    </p:spTree>
    <p:extLst>
      <p:ext uri="{BB962C8B-B14F-4D97-AF65-F5344CB8AC3E}">
        <p14:creationId xmlns:p14="http://schemas.microsoft.com/office/powerpoint/2010/main" val="2267505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following speakers will need to use the following phrases in their response –</a:t>
            </a:r>
          </a:p>
          <a:p>
            <a:endParaRPr lang="en-US" dirty="0"/>
          </a:p>
          <a:p>
            <a:r>
              <a:rPr lang="en-US" dirty="0"/>
              <a:t>I heard you say (and summarize their response)…</a:t>
            </a:r>
          </a:p>
          <a:p>
            <a:endParaRPr lang="en-US" dirty="0"/>
          </a:p>
          <a:p>
            <a:r>
              <a:rPr lang="en-US" dirty="0"/>
              <a:t>My Group agrees or disagrees with your group because…</a:t>
            </a:r>
          </a:p>
          <a:p>
            <a:endParaRPr lang="en-US" dirty="0"/>
          </a:p>
          <a:p>
            <a:r>
              <a:rPr lang="en-US" dirty="0"/>
              <a:t>Once they have finished speaking, they call on the next speaker allowing every group to share.  After each of the groups have finished sharing, have them choose a new speaker and pass over the number card.  You will then ask the next question, call on the first speaker, and repeat the process.</a:t>
            </a:r>
          </a:p>
          <a:p>
            <a:endParaRPr lang="en-US" dirty="0"/>
          </a:p>
          <a:p>
            <a:r>
              <a:rPr lang="en-US" dirty="0"/>
              <a:t>If you find students interrupting each other or being disrespectful, stop the discussion and remind them of the rules. </a:t>
            </a:r>
          </a:p>
          <a:p>
            <a:endParaRPr lang="en-US" dirty="0"/>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50</a:t>
            </a:fld>
            <a:endParaRPr lang="en-US"/>
          </a:p>
        </p:txBody>
      </p:sp>
    </p:spTree>
    <p:extLst>
      <p:ext uri="{BB962C8B-B14F-4D97-AF65-F5344CB8AC3E}">
        <p14:creationId xmlns:p14="http://schemas.microsoft.com/office/powerpoint/2010/main" val="2866969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EC2A799-18A9-BA1D-4B0D-6FA00B04315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1C86EAE2-D0B5-A3D8-336F-758B37F5D9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316" name="Slide Number Placeholder 3">
            <a:extLst>
              <a:ext uri="{FF2B5EF4-FFF2-40B4-BE49-F238E27FC236}">
                <a16:creationId xmlns:a16="http://schemas.microsoft.com/office/drawing/2014/main" id="{806A9CC2-40DF-5242-EE2C-F77951AC05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17DD0BD2-36AD-4348-BA8B-38171202DE2F}" type="slidenum">
              <a:rPr lang="en-US" altLang="en-US" smtClean="0"/>
              <a:pPr/>
              <a:t>5</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lesson you are going to model is for World History. </a:t>
            </a:r>
          </a:p>
        </p:txBody>
      </p:sp>
      <p:sp>
        <p:nvSpPr>
          <p:cNvPr id="4" name="Slide Number Placeholder 3"/>
          <p:cNvSpPr>
            <a:spLocks noGrp="1"/>
          </p:cNvSpPr>
          <p:nvPr>
            <p:ph type="sldNum" sz="quarter" idx="5"/>
          </p:nvPr>
        </p:nvSpPr>
        <p:spPr/>
        <p:txBody>
          <a:bodyPr/>
          <a:lstStyle/>
          <a:p>
            <a:fld id="{0E34CE70-55C6-4E46-82C9-94A40AE4AD8D}" type="slidenum">
              <a:rPr lang="en-US" smtClean="0"/>
              <a:t>51</a:t>
            </a:fld>
            <a:endParaRPr lang="en-US"/>
          </a:p>
        </p:txBody>
      </p:sp>
    </p:spTree>
    <p:extLst>
      <p:ext uri="{BB962C8B-B14F-4D97-AF65-F5344CB8AC3E}">
        <p14:creationId xmlns:p14="http://schemas.microsoft.com/office/powerpoint/2010/main" val="2360629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read.</a:t>
            </a:r>
          </a:p>
        </p:txBody>
      </p:sp>
      <p:sp>
        <p:nvSpPr>
          <p:cNvPr id="4" name="Slide Number Placeholder 3"/>
          <p:cNvSpPr>
            <a:spLocks noGrp="1"/>
          </p:cNvSpPr>
          <p:nvPr>
            <p:ph type="sldNum" sz="quarter" idx="10"/>
          </p:nvPr>
        </p:nvSpPr>
        <p:spPr/>
        <p:txBody>
          <a:bodyPr/>
          <a:lstStyle/>
          <a:p>
            <a:fld id="{C9D13ADE-F1C8-451D-9C97-BA9FC71A1C14}" type="slidenum">
              <a:rPr lang="en-US" smtClean="0"/>
              <a:t>52</a:t>
            </a:fld>
            <a:endParaRPr lang="en-US"/>
          </a:p>
        </p:txBody>
      </p:sp>
    </p:spTree>
    <p:extLst>
      <p:ext uri="{BB962C8B-B14F-4D97-AF65-F5344CB8AC3E}">
        <p14:creationId xmlns:p14="http://schemas.microsoft.com/office/powerpoint/2010/main" val="578316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terms and have teachers repeat. </a:t>
            </a:r>
          </a:p>
        </p:txBody>
      </p:sp>
      <p:sp>
        <p:nvSpPr>
          <p:cNvPr id="4" name="Slide Number Placeholder 3"/>
          <p:cNvSpPr>
            <a:spLocks noGrp="1"/>
          </p:cNvSpPr>
          <p:nvPr>
            <p:ph type="sldNum" sz="quarter" idx="5"/>
          </p:nvPr>
        </p:nvSpPr>
        <p:spPr/>
        <p:txBody>
          <a:bodyPr/>
          <a:lstStyle/>
          <a:p>
            <a:fld id="{0E34CE70-55C6-4E46-82C9-94A40AE4AD8D}" type="slidenum">
              <a:rPr lang="en-US" smtClean="0"/>
              <a:t>53</a:t>
            </a:fld>
            <a:endParaRPr lang="en-US"/>
          </a:p>
        </p:txBody>
      </p:sp>
    </p:spTree>
    <p:extLst>
      <p:ext uri="{BB962C8B-B14F-4D97-AF65-F5344CB8AC3E}">
        <p14:creationId xmlns:p14="http://schemas.microsoft.com/office/powerpoint/2010/main" val="5354925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directions for the 3, 2, 1 activity and then give teachers time to define a term. </a:t>
            </a:r>
          </a:p>
        </p:txBody>
      </p:sp>
      <p:sp>
        <p:nvSpPr>
          <p:cNvPr id="4" name="Slide Number Placeholder 3"/>
          <p:cNvSpPr>
            <a:spLocks noGrp="1"/>
          </p:cNvSpPr>
          <p:nvPr>
            <p:ph type="sldNum" sz="quarter" idx="5"/>
          </p:nvPr>
        </p:nvSpPr>
        <p:spPr/>
        <p:txBody>
          <a:bodyPr/>
          <a:lstStyle/>
          <a:p>
            <a:fld id="{EB2CA709-669E-4DA9-9ABF-8EB8F8D0BB17}" type="slidenum">
              <a:rPr lang="en-US" smtClean="0"/>
              <a:t>54</a:t>
            </a:fld>
            <a:endParaRPr lang="en-US"/>
          </a:p>
        </p:txBody>
      </p:sp>
    </p:spTree>
    <p:extLst>
      <p:ext uri="{BB962C8B-B14F-4D97-AF65-F5344CB8AC3E}">
        <p14:creationId xmlns:p14="http://schemas.microsoft.com/office/powerpoint/2010/main" val="20340091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A871731-CA9F-4B4F-82DC-076152B30C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CBE72C08-A600-48CA-9D93-AB3A7AE3A02B}"/>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Pass out the crop-it tools and the Columbus images. Use the handout with questions to ask questions for the teachers to answer using the tool. </a:t>
            </a:r>
          </a:p>
        </p:txBody>
      </p:sp>
      <p:sp>
        <p:nvSpPr>
          <p:cNvPr id="21508" name="Slide Number Placeholder 3">
            <a:extLst>
              <a:ext uri="{FF2B5EF4-FFF2-40B4-BE49-F238E27FC236}">
                <a16:creationId xmlns:a16="http://schemas.microsoft.com/office/drawing/2014/main" id="{C1BDE85F-4732-468D-8F75-C4C2E7182A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775" indent="-295559">
              <a:defRPr>
                <a:solidFill>
                  <a:schemeClr val="tx1"/>
                </a:solidFill>
                <a:latin typeface="Calibri" panose="020F0502020204030204" pitchFamily="34" charset="0"/>
              </a:defRPr>
            </a:lvl2pPr>
            <a:lvl3pPr marL="1183850" indent="-235801">
              <a:defRPr>
                <a:solidFill>
                  <a:schemeClr val="tx1"/>
                </a:solidFill>
                <a:latin typeface="Calibri" panose="020F0502020204030204" pitchFamily="34" charset="0"/>
              </a:defRPr>
            </a:lvl3pPr>
            <a:lvl4pPr marL="1658683" indent="-235801">
              <a:defRPr>
                <a:solidFill>
                  <a:schemeClr val="tx1"/>
                </a:solidFill>
                <a:latin typeface="Calibri" panose="020F0502020204030204" pitchFamily="34" charset="0"/>
              </a:defRPr>
            </a:lvl4pPr>
            <a:lvl5pPr marL="2131900" indent="-235801">
              <a:defRPr>
                <a:solidFill>
                  <a:schemeClr val="tx1"/>
                </a:solidFill>
                <a:latin typeface="Calibri" panose="020F0502020204030204" pitchFamily="34" charset="0"/>
              </a:defRPr>
            </a:lvl5pPr>
            <a:lvl6pPr marL="2597041" indent="-235801" eaLnBrk="0" fontAlgn="base" hangingPunct="0">
              <a:spcBef>
                <a:spcPct val="0"/>
              </a:spcBef>
              <a:spcAft>
                <a:spcPct val="0"/>
              </a:spcAft>
              <a:defRPr>
                <a:solidFill>
                  <a:schemeClr val="tx1"/>
                </a:solidFill>
                <a:latin typeface="Calibri" panose="020F0502020204030204" pitchFamily="34" charset="0"/>
              </a:defRPr>
            </a:lvl6pPr>
            <a:lvl7pPr marL="3062182" indent="-235801" eaLnBrk="0" fontAlgn="base" hangingPunct="0">
              <a:spcBef>
                <a:spcPct val="0"/>
              </a:spcBef>
              <a:spcAft>
                <a:spcPct val="0"/>
              </a:spcAft>
              <a:defRPr>
                <a:solidFill>
                  <a:schemeClr val="tx1"/>
                </a:solidFill>
                <a:latin typeface="Calibri" panose="020F0502020204030204" pitchFamily="34" charset="0"/>
              </a:defRPr>
            </a:lvl7pPr>
            <a:lvl8pPr marL="3527325" indent="-235801" eaLnBrk="0" fontAlgn="base" hangingPunct="0">
              <a:spcBef>
                <a:spcPct val="0"/>
              </a:spcBef>
              <a:spcAft>
                <a:spcPct val="0"/>
              </a:spcAft>
              <a:defRPr>
                <a:solidFill>
                  <a:schemeClr val="tx1"/>
                </a:solidFill>
                <a:latin typeface="Calibri" panose="020F0502020204030204" pitchFamily="34" charset="0"/>
              </a:defRPr>
            </a:lvl8pPr>
            <a:lvl9pPr marL="3992466" indent="-235801" eaLnBrk="0" fontAlgn="base" hangingPunct="0">
              <a:spcBef>
                <a:spcPct val="0"/>
              </a:spcBef>
              <a:spcAft>
                <a:spcPct val="0"/>
              </a:spcAft>
              <a:defRPr>
                <a:solidFill>
                  <a:schemeClr val="tx1"/>
                </a:solidFill>
                <a:latin typeface="Calibri" panose="020F0502020204030204" pitchFamily="34" charset="0"/>
              </a:defRPr>
            </a:lvl9pPr>
          </a:lstStyle>
          <a:p>
            <a:fld id="{BC717816-69BD-4BF4-AF28-94BF12A3CD57}" type="slidenum">
              <a:rPr lang="en-US" altLang="en-US" smtClean="0"/>
              <a:pPr/>
              <a:t>55</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hief Blueprint" panose="020B0500000000000000" pitchFamily="34" charset="0"/>
              </a:rPr>
              <a:t>Give each group a copy of the first page of the reading (</a:t>
            </a:r>
            <a:r>
              <a:rPr lang="en-US" sz="1200" b="1" dirty="0">
                <a:latin typeface="Chief Blueprint" panose="020B0500000000000000" pitchFamily="34" charset="0"/>
              </a:rPr>
              <a:t>Spanish Exploration</a:t>
            </a:r>
            <a:r>
              <a:rPr lang="en-US" sz="1200" dirty="0">
                <a:latin typeface="Chief Blueprint" panose="020B0500000000000000" pitchFamily="34" charset="0"/>
              </a:rPr>
              <a:t>) and conduct the reading. </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56</a:t>
            </a:fld>
            <a:endParaRPr lang="en-US"/>
          </a:p>
        </p:txBody>
      </p:sp>
    </p:spTree>
    <p:extLst>
      <p:ext uri="{BB962C8B-B14F-4D97-AF65-F5344CB8AC3E}">
        <p14:creationId xmlns:p14="http://schemas.microsoft.com/office/powerpoint/2010/main" val="8156860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Doodle Notes and have them complete what they can with the first page of reading – not all of the info comes from the first page. </a:t>
            </a:r>
          </a:p>
        </p:txBody>
      </p:sp>
      <p:sp>
        <p:nvSpPr>
          <p:cNvPr id="4" name="Slide Number Placeholder 3"/>
          <p:cNvSpPr>
            <a:spLocks noGrp="1"/>
          </p:cNvSpPr>
          <p:nvPr>
            <p:ph type="sldNum" sz="quarter" idx="5"/>
          </p:nvPr>
        </p:nvSpPr>
        <p:spPr/>
        <p:txBody>
          <a:bodyPr/>
          <a:lstStyle/>
          <a:p>
            <a:fld id="{0E34CE70-55C6-4E46-82C9-94A40AE4AD8D}" type="slidenum">
              <a:rPr lang="en-US" smtClean="0"/>
              <a:t>57</a:t>
            </a:fld>
            <a:endParaRPr lang="en-US"/>
          </a:p>
        </p:txBody>
      </p:sp>
    </p:spTree>
    <p:extLst>
      <p:ext uri="{BB962C8B-B14F-4D97-AF65-F5344CB8AC3E}">
        <p14:creationId xmlns:p14="http://schemas.microsoft.com/office/powerpoint/2010/main" val="3890912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668">
              <a:defRPr/>
            </a:pPr>
            <a:r>
              <a:rPr lang="en-US" dirty="0">
                <a:latin typeface="Chief Blueprint" panose="020B0500000000000000" pitchFamily="34" charset="0"/>
              </a:rPr>
              <a:t>Pass out the first round of the hexagons. Make connections between the hexagon shapes.  For every connection they make, they earn 1 point. For example, the indigenous people shape is connected on 5 sides, exploration, Columbus, Spanish, person figure and Taino. A student should be able to explain how all of these are connected. If they can, they earn 5 points. You can ask them to annotate their connections with post it notes</a:t>
            </a:r>
          </a:p>
          <a:p>
            <a:endParaRPr lang="en-US" dirty="0"/>
          </a:p>
          <a:p>
            <a:endParaRPr lang="en-US" dirty="0"/>
          </a:p>
          <a:p>
            <a:r>
              <a:rPr lang="en-US" dirty="0"/>
              <a:t>Once you have finished the directions, go to the next slide before you start – you don’t want them to just copy your example. </a:t>
            </a:r>
          </a:p>
        </p:txBody>
      </p:sp>
      <p:sp>
        <p:nvSpPr>
          <p:cNvPr id="4" name="Slide Number Placeholder 3"/>
          <p:cNvSpPr>
            <a:spLocks noGrp="1"/>
          </p:cNvSpPr>
          <p:nvPr>
            <p:ph type="sldNum" sz="quarter" idx="5"/>
          </p:nvPr>
        </p:nvSpPr>
        <p:spPr/>
        <p:txBody>
          <a:bodyPr/>
          <a:lstStyle/>
          <a:p>
            <a:fld id="{0E34CE70-55C6-4E46-82C9-94A40AE4AD8D}" type="slidenum">
              <a:rPr lang="en-US" smtClean="0"/>
              <a:t>58</a:t>
            </a:fld>
            <a:endParaRPr lang="en-US"/>
          </a:p>
        </p:txBody>
      </p:sp>
    </p:spTree>
    <p:extLst>
      <p:ext uri="{BB962C8B-B14F-4D97-AF65-F5344CB8AC3E}">
        <p14:creationId xmlns:p14="http://schemas.microsoft.com/office/powerpoint/2010/main" val="28338829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time to make connections with the hexagons. Do not clean up the hexagons, they need to stay out for the next round. </a:t>
            </a:r>
          </a:p>
        </p:txBody>
      </p:sp>
      <p:sp>
        <p:nvSpPr>
          <p:cNvPr id="4" name="Slide Number Placeholder 3"/>
          <p:cNvSpPr>
            <a:spLocks noGrp="1"/>
          </p:cNvSpPr>
          <p:nvPr>
            <p:ph type="sldNum" sz="quarter" idx="5"/>
          </p:nvPr>
        </p:nvSpPr>
        <p:spPr/>
        <p:txBody>
          <a:bodyPr/>
          <a:lstStyle/>
          <a:p>
            <a:fld id="{0E34CE70-55C6-4E46-82C9-94A40AE4AD8D}" type="slidenum">
              <a:rPr lang="en-US" smtClean="0"/>
              <a:t>59</a:t>
            </a:fld>
            <a:endParaRPr lang="en-US"/>
          </a:p>
        </p:txBody>
      </p:sp>
    </p:spTree>
    <p:extLst>
      <p:ext uri="{BB962C8B-B14F-4D97-AF65-F5344CB8AC3E}">
        <p14:creationId xmlns:p14="http://schemas.microsoft.com/office/powerpoint/2010/main" val="37944905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668">
              <a:defRPr/>
            </a:pPr>
            <a:r>
              <a:rPr lang="en-US" dirty="0">
                <a:latin typeface="Chief Blueprint" panose="020B0500000000000000" pitchFamily="34" charset="0"/>
              </a:rPr>
              <a:t>You may not want to do round two or three, depends on your time.  You can just tell them what they would do next, how they add hexagons </a:t>
            </a:r>
            <a:r>
              <a:rPr lang="en-US" dirty="0" err="1">
                <a:latin typeface="Chief Blueprint" panose="020B0500000000000000" pitchFamily="34" charset="0"/>
              </a:rPr>
              <a:t>everytime</a:t>
            </a:r>
            <a:r>
              <a:rPr lang="en-US" dirty="0">
                <a:latin typeface="Chief Blueprint" panose="020B0500000000000000" pitchFamily="34" charset="0"/>
              </a:rPr>
              <a:t> so that it grows. </a:t>
            </a:r>
          </a:p>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60</a:t>
            </a:fld>
            <a:endParaRPr lang="en-US"/>
          </a:p>
        </p:txBody>
      </p:sp>
    </p:spTree>
    <p:extLst>
      <p:ext uri="{BB962C8B-B14F-4D97-AF65-F5344CB8AC3E}">
        <p14:creationId xmlns:p14="http://schemas.microsoft.com/office/powerpoint/2010/main" val="3264193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D053575-EFCB-CA78-8E74-F70B6A09CEE9}"/>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C70AD87F-0FBB-9D05-5B8C-308A2B2C10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364" name="Slide Number Placeholder 3">
            <a:extLst>
              <a:ext uri="{FF2B5EF4-FFF2-40B4-BE49-F238E27FC236}">
                <a16:creationId xmlns:a16="http://schemas.microsoft.com/office/drawing/2014/main" id="{D27450F3-5C6A-97F9-2DD3-6C211B2006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72D59815-981B-4BE0-9789-9BAD919FA7D3}" type="slidenum">
              <a:rPr lang="en-US" altLang="en-US" smtClean="0"/>
              <a:pPr/>
              <a:t>6</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Doodle Notes and have them complete what they can with the second page of reading</a:t>
            </a:r>
          </a:p>
        </p:txBody>
      </p:sp>
      <p:sp>
        <p:nvSpPr>
          <p:cNvPr id="4" name="Slide Number Placeholder 3"/>
          <p:cNvSpPr>
            <a:spLocks noGrp="1"/>
          </p:cNvSpPr>
          <p:nvPr>
            <p:ph type="sldNum" sz="quarter" idx="5"/>
          </p:nvPr>
        </p:nvSpPr>
        <p:spPr/>
        <p:txBody>
          <a:bodyPr/>
          <a:lstStyle/>
          <a:p>
            <a:fld id="{0E34CE70-55C6-4E46-82C9-94A40AE4AD8D}" type="slidenum">
              <a:rPr lang="en-US" smtClean="0"/>
              <a:t>61</a:t>
            </a:fld>
            <a:endParaRPr lang="en-US"/>
          </a:p>
        </p:txBody>
      </p:sp>
    </p:spTree>
    <p:extLst>
      <p:ext uri="{BB962C8B-B14F-4D97-AF65-F5344CB8AC3E}">
        <p14:creationId xmlns:p14="http://schemas.microsoft.com/office/powerpoint/2010/main" val="26325026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next set of hexagons, they will then add to their first set. </a:t>
            </a:r>
          </a:p>
        </p:txBody>
      </p:sp>
      <p:sp>
        <p:nvSpPr>
          <p:cNvPr id="4" name="Slide Number Placeholder 3"/>
          <p:cNvSpPr>
            <a:spLocks noGrp="1"/>
          </p:cNvSpPr>
          <p:nvPr>
            <p:ph type="sldNum" sz="quarter" idx="5"/>
          </p:nvPr>
        </p:nvSpPr>
        <p:spPr/>
        <p:txBody>
          <a:bodyPr/>
          <a:lstStyle/>
          <a:p>
            <a:fld id="{0E34CE70-55C6-4E46-82C9-94A40AE4AD8D}" type="slidenum">
              <a:rPr lang="en-US" smtClean="0"/>
              <a:t>62</a:t>
            </a:fld>
            <a:endParaRPr lang="en-US"/>
          </a:p>
        </p:txBody>
      </p:sp>
    </p:spTree>
    <p:extLst>
      <p:ext uri="{BB962C8B-B14F-4D97-AF65-F5344CB8AC3E}">
        <p14:creationId xmlns:p14="http://schemas.microsoft.com/office/powerpoint/2010/main" val="20410848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3668">
              <a:defRPr/>
            </a:pPr>
            <a:r>
              <a:rPr lang="en-US" altLang="en-US" dirty="0"/>
              <a:t>Debrief the lesson by asking them to use specific design qualities of engagement terminology to identify different parts of the lesson that increase engagement. </a:t>
            </a:r>
          </a:p>
          <a:p>
            <a:endParaRPr lang="en-US" altLang="en-US" dirty="0"/>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460" indent="-290946">
              <a:defRPr>
                <a:solidFill>
                  <a:schemeClr val="tx1"/>
                </a:solidFill>
                <a:latin typeface="Arial" panose="020B0604020202020204" pitchFamily="34" charset="0"/>
              </a:defRPr>
            </a:lvl2pPr>
            <a:lvl3pPr marL="1163785" indent="-232757">
              <a:defRPr>
                <a:solidFill>
                  <a:schemeClr val="tx1"/>
                </a:solidFill>
                <a:latin typeface="Arial" panose="020B0604020202020204" pitchFamily="34" charset="0"/>
              </a:defRPr>
            </a:lvl3pPr>
            <a:lvl4pPr marL="1629300" indent="-232757">
              <a:defRPr>
                <a:solidFill>
                  <a:schemeClr val="tx1"/>
                </a:solidFill>
                <a:latin typeface="Arial" panose="020B0604020202020204" pitchFamily="34" charset="0"/>
              </a:defRPr>
            </a:lvl4pPr>
            <a:lvl5pPr marL="2094814" indent="-232757">
              <a:defRPr>
                <a:solidFill>
                  <a:schemeClr val="tx1"/>
                </a:solidFill>
                <a:latin typeface="Arial" panose="020B0604020202020204" pitchFamily="34" charset="0"/>
              </a:defRPr>
            </a:lvl5pPr>
            <a:lvl6pPr marL="2560327" indent="-232757" eaLnBrk="0" fontAlgn="base" hangingPunct="0">
              <a:spcBef>
                <a:spcPct val="0"/>
              </a:spcBef>
              <a:spcAft>
                <a:spcPct val="0"/>
              </a:spcAft>
              <a:defRPr>
                <a:solidFill>
                  <a:schemeClr val="tx1"/>
                </a:solidFill>
                <a:latin typeface="Arial" panose="020B0604020202020204" pitchFamily="34" charset="0"/>
              </a:defRPr>
            </a:lvl6pPr>
            <a:lvl7pPr marL="3025841" indent="-232757" eaLnBrk="0" fontAlgn="base" hangingPunct="0">
              <a:spcBef>
                <a:spcPct val="0"/>
              </a:spcBef>
              <a:spcAft>
                <a:spcPct val="0"/>
              </a:spcAft>
              <a:defRPr>
                <a:solidFill>
                  <a:schemeClr val="tx1"/>
                </a:solidFill>
                <a:latin typeface="Arial" panose="020B0604020202020204" pitchFamily="34" charset="0"/>
              </a:defRPr>
            </a:lvl7pPr>
            <a:lvl8pPr marL="3491356" indent="-232757" eaLnBrk="0" fontAlgn="base" hangingPunct="0">
              <a:spcBef>
                <a:spcPct val="0"/>
              </a:spcBef>
              <a:spcAft>
                <a:spcPct val="0"/>
              </a:spcAft>
              <a:defRPr>
                <a:solidFill>
                  <a:schemeClr val="tx1"/>
                </a:solidFill>
                <a:latin typeface="Arial" panose="020B0604020202020204" pitchFamily="34" charset="0"/>
              </a:defRPr>
            </a:lvl8pPr>
            <a:lvl9pPr marL="3956870" indent="-232757"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64</a:t>
            </a:fld>
            <a:endParaRPr lang="en-US" altLang="en-US">
              <a:latin typeface="Calibri" panose="020F0502020204030204" pitchFamily="34" charset="0"/>
            </a:endParaRPr>
          </a:p>
        </p:txBody>
      </p:sp>
    </p:spTree>
    <p:extLst>
      <p:ext uri="{BB962C8B-B14F-4D97-AF65-F5344CB8AC3E}">
        <p14:creationId xmlns:p14="http://schemas.microsoft.com/office/powerpoint/2010/main" val="21251890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25A82776-9165-4FA1-9F12-6C7176DC094E}"/>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FC197192-1CC3-4DCC-BA53-EAFF5EED40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Share with a partner. </a:t>
            </a:r>
          </a:p>
        </p:txBody>
      </p:sp>
      <p:sp>
        <p:nvSpPr>
          <p:cNvPr id="49156" name="Slide Number Placeholder 3">
            <a:extLst>
              <a:ext uri="{FF2B5EF4-FFF2-40B4-BE49-F238E27FC236}">
                <a16:creationId xmlns:a16="http://schemas.microsoft.com/office/drawing/2014/main" id="{6B0AA817-CBC4-4F66-B79C-8C408D2DC5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356" indent="-285521">
              <a:defRPr b="1">
                <a:solidFill>
                  <a:schemeClr val="tx1"/>
                </a:solidFill>
                <a:latin typeface="Arial" panose="020B0604020202020204" pitchFamily="34" charset="0"/>
              </a:defRPr>
            </a:lvl2pPr>
            <a:lvl3pPr marL="1142086" indent="-228417">
              <a:defRPr b="1">
                <a:solidFill>
                  <a:schemeClr val="tx1"/>
                </a:solidFill>
                <a:latin typeface="Arial" panose="020B0604020202020204" pitchFamily="34" charset="0"/>
              </a:defRPr>
            </a:lvl3pPr>
            <a:lvl4pPr marL="1598920" indent="-228417">
              <a:defRPr b="1">
                <a:solidFill>
                  <a:schemeClr val="tx1"/>
                </a:solidFill>
                <a:latin typeface="Arial" panose="020B0604020202020204" pitchFamily="34" charset="0"/>
              </a:defRPr>
            </a:lvl4pPr>
            <a:lvl5pPr marL="2055754" indent="-228417">
              <a:defRPr b="1">
                <a:solidFill>
                  <a:schemeClr val="tx1"/>
                </a:solidFill>
                <a:latin typeface="Arial" panose="020B0604020202020204" pitchFamily="34" charset="0"/>
              </a:defRPr>
            </a:lvl5pPr>
            <a:lvl6pPr marL="2512588" indent="-228417" eaLnBrk="0" fontAlgn="base" hangingPunct="0">
              <a:spcBef>
                <a:spcPct val="0"/>
              </a:spcBef>
              <a:spcAft>
                <a:spcPct val="0"/>
              </a:spcAft>
              <a:defRPr b="1">
                <a:solidFill>
                  <a:schemeClr val="tx1"/>
                </a:solidFill>
                <a:latin typeface="Arial" panose="020B0604020202020204" pitchFamily="34" charset="0"/>
              </a:defRPr>
            </a:lvl6pPr>
            <a:lvl7pPr marL="2969423" indent="-228417" eaLnBrk="0" fontAlgn="base" hangingPunct="0">
              <a:spcBef>
                <a:spcPct val="0"/>
              </a:spcBef>
              <a:spcAft>
                <a:spcPct val="0"/>
              </a:spcAft>
              <a:defRPr b="1">
                <a:solidFill>
                  <a:schemeClr val="tx1"/>
                </a:solidFill>
                <a:latin typeface="Arial" panose="020B0604020202020204" pitchFamily="34" charset="0"/>
              </a:defRPr>
            </a:lvl7pPr>
            <a:lvl8pPr marL="3426257" indent="-228417" eaLnBrk="0" fontAlgn="base" hangingPunct="0">
              <a:spcBef>
                <a:spcPct val="0"/>
              </a:spcBef>
              <a:spcAft>
                <a:spcPct val="0"/>
              </a:spcAft>
              <a:defRPr b="1">
                <a:solidFill>
                  <a:schemeClr val="tx1"/>
                </a:solidFill>
                <a:latin typeface="Arial" panose="020B0604020202020204" pitchFamily="34" charset="0"/>
              </a:defRPr>
            </a:lvl8pPr>
            <a:lvl9pPr marL="3883091" indent="-228417" eaLnBrk="0" fontAlgn="base" hangingPunct="0">
              <a:spcBef>
                <a:spcPct val="0"/>
              </a:spcBef>
              <a:spcAft>
                <a:spcPct val="0"/>
              </a:spcAft>
              <a:defRPr b="1">
                <a:solidFill>
                  <a:schemeClr val="tx1"/>
                </a:solidFill>
                <a:latin typeface="Arial" panose="020B0604020202020204" pitchFamily="34" charset="0"/>
              </a:defRPr>
            </a:lvl9pPr>
          </a:lstStyle>
          <a:p>
            <a:fld id="{AB4AFB3E-5E0B-4472-80CC-F1D6FBD1ABD8}" type="slidenum">
              <a:rPr lang="en-US" altLang="en-US" b="0" smtClean="0">
                <a:latin typeface="Architects Daughter" panose="02000505000000020004" pitchFamily="2" charset="0"/>
              </a:rPr>
              <a:pPr/>
              <a:t>65</a:t>
            </a:fld>
            <a:endParaRPr lang="en-US" altLang="en-US" b="0">
              <a:latin typeface="Architects Daughter" panose="02000505000000020004" pitchFamily="2"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66</a:t>
            </a:fld>
            <a:endParaRPr lang="en-US"/>
          </a:p>
        </p:txBody>
      </p:sp>
    </p:spTree>
    <p:extLst>
      <p:ext uri="{BB962C8B-B14F-4D97-AF65-F5344CB8AC3E}">
        <p14:creationId xmlns:p14="http://schemas.microsoft.com/office/powerpoint/2010/main" val="20147770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5 minutes to write down reflections on their notes (on the back)</a:t>
            </a:r>
          </a:p>
        </p:txBody>
      </p:sp>
      <p:sp>
        <p:nvSpPr>
          <p:cNvPr id="4" name="Slide Number Placeholder 3"/>
          <p:cNvSpPr>
            <a:spLocks noGrp="1"/>
          </p:cNvSpPr>
          <p:nvPr>
            <p:ph type="sldNum" sz="quarter" idx="5"/>
          </p:nvPr>
        </p:nvSpPr>
        <p:spPr/>
        <p:txBody>
          <a:bodyPr/>
          <a:lstStyle/>
          <a:p>
            <a:fld id="{0E34CE70-55C6-4E46-82C9-94A40AE4AD8D}" type="slidenum">
              <a:rPr lang="en-US" smtClean="0"/>
              <a:t>67</a:t>
            </a:fld>
            <a:endParaRPr lang="en-US"/>
          </a:p>
        </p:txBody>
      </p:sp>
    </p:spTree>
    <p:extLst>
      <p:ext uri="{BB962C8B-B14F-4D97-AF65-F5344CB8AC3E}">
        <p14:creationId xmlns:p14="http://schemas.microsoft.com/office/powerpoint/2010/main" val="30546434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look at how to build engagement during review sessions. </a:t>
            </a:r>
          </a:p>
        </p:txBody>
      </p:sp>
      <p:sp>
        <p:nvSpPr>
          <p:cNvPr id="4" name="Slide Number Placeholder 3"/>
          <p:cNvSpPr>
            <a:spLocks noGrp="1"/>
          </p:cNvSpPr>
          <p:nvPr>
            <p:ph type="sldNum" sz="quarter" idx="5"/>
          </p:nvPr>
        </p:nvSpPr>
        <p:spPr/>
        <p:txBody>
          <a:bodyPr/>
          <a:lstStyle/>
          <a:p>
            <a:fld id="{0E34CE70-55C6-4E46-82C9-94A40AE4AD8D}" type="slidenum">
              <a:rPr lang="en-US" smtClean="0"/>
              <a:t>68</a:t>
            </a:fld>
            <a:endParaRPr lang="en-US"/>
          </a:p>
        </p:txBody>
      </p:sp>
    </p:spTree>
    <p:extLst>
      <p:ext uri="{BB962C8B-B14F-4D97-AF65-F5344CB8AC3E}">
        <p14:creationId xmlns:p14="http://schemas.microsoft.com/office/powerpoint/2010/main" val="29585651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460" indent="-290946">
              <a:defRPr>
                <a:solidFill>
                  <a:schemeClr val="tx1"/>
                </a:solidFill>
                <a:latin typeface="Arial" panose="020B0604020202020204" pitchFamily="34" charset="0"/>
              </a:defRPr>
            </a:lvl2pPr>
            <a:lvl3pPr marL="1163785" indent="-232757">
              <a:defRPr>
                <a:solidFill>
                  <a:schemeClr val="tx1"/>
                </a:solidFill>
                <a:latin typeface="Arial" panose="020B0604020202020204" pitchFamily="34" charset="0"/>
              </a:defRPr>
            </a:lvl3pPr>
            <a:lvl4pPr marL="1629300" indent="-232757">
              <a:defRPr>
                <a:solidFill>
                  <a:schemeClr val="tx1"/>
                </a:solidFill>
                <a:latin typeface="Arial" panose="020B0604020202020204" pitchFamily="34" charset="0"/>
              </a:defRPr>
            </a:lvl4pPr>
            <a:lvl5pPr marL="2094814" indent="-232757">
              <a:defRPr>
                <a:solidFill>
                  <a:schemeClr val="tx1"/>
                </a:solidFill>
                <a:latin typeface="Arial" panose="020B0604020202020204" pitchFamily="34" charset="0"/>
              </a:defRPr>
            </a:lvl5pPr>
            <a:lvl6pPr marL="2560327" indent="-232757" eaLnBrk="0" fontAlgn="base" hangingPunct="0">
              <a:spcBef>
                <a:spcPct val="0"/>
              </a:spcBef>
              <a:spcAft>
                <a:spcPct val="0"/>
              </a:spcAft>
              <a:defRPr>
                <a:solidFill>
                  <a:schemeClr val="tx1"/>
                </a:solidFill>
                <a:latin typeface="Arial" panose="020B0604020202020204" pitchFamily="34" charset="0"/>
              </a:defRPr>
            </a:lvl6pPr>
            <a:lvl7pPr marL="3025841" indent="-232757" eaLnBrk="0" fontAlgn="base" hangingPunct="0">
              <a:spcBef>
                <a:spcPct val="0"/>
              </a:spcBef>
              <a:spcAft>
                <a:spcPct val="0"/>
              </a:spcAft>
              <a:defRPr>
                <a:solidFill>
                  <a:schemeClr val="tx1"/>
                </a:solidFill>
                <a:latin typeface="Arial" panose="020B0604020202020204" pitchFamily="34" charset="0"/>
              </a:defRPr>
            </a:lvl7pPr>
            <a:lvl8pPr marL="3491356" indent="-232757" eaLnBrk="0" fontAlgn="base" hangingPunct="0">
              <a:spcBef>
                <a:spcPct val="0"/>
              </a:spcBef>
              <a:spcAft>
                <a:spcPct val="0"/>
              </a:spcAft>
              <a:defRPr>
                <a:solidFill>
                  <a:schemeClr val="tx1"/>
                </a:solidFill>
                <a:latin typeface="Arial" panose="020B0604020202020204" pitchFamily="34" charset="0"/>
              </a:defRPr>
            </a:lvl8pPr>
            <a:lvl9pPr marL="3956870" indent="-232757"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70</a:t>
            </a:fld>
            <a:endParaRPr lang="en-US" altLang="en-US">
              <a:latin typeface="Calibri" panose="020F0502020204030204" pitchFamily="34" charset="0"/>
            </a:endParaRPr>
          </a:p>
        </p:txBody>
      </p:sp>
    </p:spTree>
    <p:extLst>
      <p:ext uri="{BB962C8B-B14F-4D97-AF65-F5344CB8AC3E}">
        <p14:creationId xmlns:p14="http://schemas.microsoft.com/office/powerpoint/2010/main" val="24736647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 on one foot and summarize what you have learned so far to your partner. </a:t>
            </a:r>
          </a:p>
        </p:txBody>
      </p:sp>
      <p:sp>
        <p:nvSpPr>
          <p:cNvPr id="4" name="Slide Number Placeholder 3"/>
          <p:cNvSpPr>
            <a:spLocks noGrp="1"/>
          </p:cNvSpPr>
          <p:nvPr>
            <p:ph type="sldNum" sz="quarter" idx="5"/>
          </p:nvPr>
        </p:nvSpPr>
        <p:spPr/>
        <p:txBody>
          <a:bodyPr/>
          <a:lstStyle/>
          <a:p>
            <a:fld id="{F94772A4-3E62-4DB2-81D2-6C4D5EC334C6}" type="slidenum">
              <a:rPr lang="en-US" smtClean="0"/>
              <a:t>71</a:t>
            </a:fld>
            <a:endParaRPr lang="en-US"/>
          </a:p>
        </p:txBody>
      </p:sp>
    </p:spTree>
    <p:extLst>
      <p:ext uri="{BB962C8B-B14F-4D97-AF65-F5344CB8AC3E}">
        <p14:creationId xmlns:p14="http://schemas.microsoft.com/office/powerpoint/2010/main" val="28896069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8EE435F6-448A-4DF2-9D09-915EE49611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42950" indent="-285750">
              <a:spcBef>
                <a:spcPct val="30000"/>
              </a:spcBef>
              <a:defRPr sz="1200">
                <a:solidFill>
                  <a:schemeClr val="tx1"/>
                </a:solidFill>
                <a:latin typeface="Architects Daughter" panose="02000505000000020004" pitchFamily="2" charset="0"/>
              </a:defRPr>
            </a:lvl2pPr>
            <a:lvl3pPr marL="1143000" indent="-228600">
              <a:spcBef>
                <a:spcPct val="30000"/>
              </a:spcBef>
              <a:defRPr sz="1200">
                <a:solidFill>
                  <a:schemeClr val="tx1"/>
                </a:solidFill>
                <a:latin typeface="Architects Daughter" panose="02000505000000020004" pitchFamily="2" charset="0"/>
              </a:defRPr>
            </a:lvl3pPr>
            <a:lvl4pPr marL="1600200" indent="-228600">
              <a:spcBef>
                <a:spcPct val="30000"/>
              </a:spcBef>
              <a:defRPr sz="1200">
                <a:solidFill>
                  <a:schemeClr val="tx1"/>
                </a:solidFill>
                <a:latin typeface="Architects Daughter" panose="02000505000000020004" pitchFamily="2" charset="0"/>
              </a:defRPr>
            </a:lvl4pPr>
            <a:lvl5pPr marL="2057400" indent="-228600">
              <a:spcBef>
                <a:spcPct val="30000"/>
              </a:spcBef>
              <a:defRPr sz="1200">
                <a:solidFill>
                  <a:schemeClr val="tx1"/>
                </a:solidFill>
                <a:latin typeface="Architects Daughter" panose="02000505000000020004" pitchFamily="2" charset="0"/>
              </a:defRPr>
            </a:lvl5pPr>
            <a:lvl6pPr marL="2514600" indent="-228600" eaLnBrk="0" fontAlgn="base" hangingPunct="0">
              <a:spcBef>
                <a:spcPct val="30000"/>
              </a:spcBef>
              <a:spcAft>
                <a:spcPct val="0"/>
              </a:spcAft>
              <a:defRPr sz="1200">
                <a:solidFill>
                  <a:schemeClr val="tx1"/>
                </a:solidFill>
                <a:latin typeface="Architects Daughter" panose="02000505000000020004" pitchFamily="2" charset="0"/>
              </a:defRPr>
            </a:lvl6pPr>
            <a:lvl7pPr marL="2971800" indent="-228600" eaLnBrk="0" fontAlgn="base" hangingPunct="0">
              <a:spcBef>
                <a:spcPct val="30000"/>
              </a:spcBef>
              <a:spcAft>
                <a:spcPct val="0"/>
              </a:spcAft>
              <a:defRPr sz="1200">
                <a:solidFill>
                  <a:schemeClr val="tx1"/>
                </a:solidFill>
                <a:latin typeface="Architects Daughter" panose="02000505000000020004" pitchFamily="2" charset="0"/>
              </a:defRPr>
            </a:lvl7pPr>
            <a:lvl8pPr marL="3429000" indent="-228600" eaLnBrk="0" fontAlgn="base" hangingPunct="0">
              <a:spcBef>
                <a:spcPct val="30000"/>
              </a:spcBef>
              <a:spcAft>
                <a:spcPct val="0"/>
              </a:spcAft>
              <a:defRPr sz="1200">
                <a:solidFill>
                  <a:schemeClr val="tx1"/>
                </a:solidFill>
                <a:latin typeface="Architects Daughter" panose="02000505000000020004" pitchFamily="2" charset="0"/>
              </a:defRPr>
            </a:lvl8pPr>
            <a:lvl9pPr marL="3886200" indent="-228600"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E7076718-BA5D-4244-A029-64C54404847C}" type="slidenum">
              <a:rPr lang="en-US" altLang="en-US" smtClean="0"/>
              <a:pPr>
                <a:spcBef>
                  <a:spcPct val="0"/>
                </a:spcBef>
              </a:pPr>
              <a:t>73</a:t>
            </a:fld>
            <a:endParaRPr lang="en-US" altLang="en-US"/>
          </a:p>
        </p:txBody>
      </p:sp>
      <p:sp>
        <p:nvSpPr>
          <p:cNvPr id="134147" name="Rectangle 1">
            <a:extLst>
              <a:ext uri="{FF2B5EF4-FFF2-40B4-BE49-F238E27FC236}">
                <a16:creationId xmlns:a16="http://schemas.microsoft.com/office/drawing/2014/main" id="{5ACDCA6C-5896-4335-BF13-408008DA8EA2}"/>
              </a:ext>
            </a:extLst>
          </p:cNvPr>
          <p:cNvSpPr>
            <a:spLocks noGrp="1" noRot="1" noChangeAspect="1" noChangeArrowheads="1" noTextEdit="1"/>
          </p:cNvSpPr>
          <p:nvPr>
            <p:ph type="sldImg"/>
          </p:nvPr>
        </p:nvSpPr>
        <p:spPr>
          <a:solidFill>
            <a:srgbClr val="FFFFFF"/>
          </a:solidFill>
          <a:ln/>
        </p:spPr>
      </p:sp>
      <p:sp>
        <p:nvSpPr>
          <p:cNvPr id="134148" name="Text Box 2">
            <a:extLst>
              <a:ext uri="{FF2B5EF4-FFF2-40B4-BE49-F238E27FC236}">
                <a16:creationId xmlns:a16="http://schemas.microsoft.com/office/drawing/2014/main" id="{1093B67F-A6AA-4E08-98E2-F372525BBB41}"/>
              </a:ext>
            </a:extLst>
          </p:cNvPr>
          <p:cNvSpPr>
            <a:spLocks noGrp="1" noChangeArrowheads="1"/>
          </p:cNvSpPr>
          <p:nvPr>
            <p:ph type="body" idx="1"/>
          </p:nvPr>
        </p:nvSpPr>
        <p:spPr>
          <a:xfrm>
            <a:off x="685800" y="4387850"/>
            <a:ext cx="5486400" cy="415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10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800">
                <a:latin typeface="Papyrus" panose="03070502060502030205" pitchFamily="66" charset="0"/>
                <a:ea typeface="Arial Unicode MS" panose="020B0604020202020204" pitchFamily="34" charset="-128"/>
                <a:cs typeface="Arial Unicode MS" panose="020B0604020202020204" pitchFamily="34" charset="-128"/>
              </a:rPr>
              <a:t>Rotating Trios</a:t>
            </a:r>
          </a:p>
          <a:p>
            <a:pPr eaLnBrk="1" hangingPunct="1">
              <a:spcBef>
                <a:spcPts val="6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1800">
                <a:latin typeface="Papyrus" panose="03070502060502030205" pitchFamily="66" charset="0"/>
                <a:ea typeface="Arial Unicode MS" panose="020B0604020202020204" pitchFamily="34" charset="-128"/>
                <a:cs typeface="Arial Unicode MS" panose="020B0604020202020204" pitchFamily="34" charset="-128"/>
              </a:rPr>
              <a:t>Using the number on your popsicle stick (0,1 or 2), make a “trio”.  Each trio should contain a 0, 1, and 2.  Give the trio 1-2 minutes to discuss the question.  Then choose one or two groups to share their responses.</a:t>
            </a:r>
          </a:p>
          <a:p>
            <a:pPr eaLnBrk="1" hangingPunct="1">
              <a:spcBef>
                <a:spcPts val="6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sz="1800">
              <a:latin typeface="Papyrus" panose="03070502060502030205" pitchFamily="66" charset="0"/>
              <a:ea typeface="Arial Unicode MS" panose="020B0604020202020204" pitchFamily="34" charset="-128"/>
              <a:cs typeface="Arial Unicode MS" panose="020B0604020202020204" pitchFamily="34" charset="-128"/>
            </a:endParaRPr>
          </a:p>
          <a:p>
            <a:pPr eaLnBrk="1" hangingPunct="1">
              <a:spcBef>
                <a:spcPts val="6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1800">
                <a:latin typeface="Papyrus" panose="03070502060502030205" pitchFamily="66" charset="0"/>
                <a:ea typeface="Arial Unicode MS" panose="020B0604020202020204" pitchFamily="34" charset="-128"/>
                <a:cs typeface="Arial Unicode MS" panose="020B0604020202020204" pitchFamily="34" charset="-128"/>
              </a:rPr>
              <a:t>DI Notes:  MI – Kinesthetic, Verbal/Linguistic and Intra-Personal</a:t>
            </a:r>
          </a:p>
          <a:p>
            <a:pPr eaLnBrk="1" hangingPunct="1">
              <a:spcBef>
                <a:spcPts val="6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sz="1800">
              <a:latin typeface="Papyrus" panose="03070502060502030205" pitchFamily="66" charset="0"/>
              <a:ea typeface="Arial Unicode MS" panose="020B0604020202020204" pitchFamily="34" charset="-128"/>
              <a:cs typeface="Arial Unicode MS" panose="020B0604020202020204" pitchFamily="34" charset="-128"/>
            </a:endParaRPr>
          </a:p>
        </p:txBody>
      </p:sp>
      <p:sp>
        <p:nvSpPr>
          <p:cNvPr id="134149" name="Text Box 3">
            <a:extLst>
              <a:ext uri="{FF2B5EF4-FFF2-40B4-BE49-F238E27FC236}">
                <a16:creationId xmlns:a16="http://schemas.microsoft.com/office/drawing/2014/main" id="{C4FCF0C0-AF85-4186-BA23-E3017801B434}"/>
              </a:ext>
            </a:extLst>
          </p:cNvPr>
          <p:cNvSpPr txBox="1">
            <a:spLocks noChangeArrowheads="1"/>
          </p:cNvSpPr>
          <p:nvPr/>
        </p:nvSpPr>
        <p:spPr bwMode="auto">
          <a:xfrm>
            <a:off x="3884613" y="8770938"/>
            <a:ext cx="297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9pPr>
          </a:lstStyle>
          <a:p>
            <a:pPr algn="r" eaLnBrk="1" hangingPunct="1">
              <a:spcBef>
                <a:spcPct val="0"/>
              </a:spcBef>
            </a:pPr>
            <a:fld id="{0A73609D-6360-4AA8-B0FB-3B6C2CB5C5A2}" type="slidenum">
              <a:rPr lang="en-US" altLang="en-US">
                <a:solidFill>
                  <a:srgbClr val="000000"/>
                </a:solidFill>
              </a:rPr>
              <a:pPr algn="r" eaLnBrk="1" hangingPunct="1">
                <a:spcBef>
                  <a:spcPct val="0"/>
                </a:spcBef>
              </a:pPr>
              <a:t>73</a:t>
            </a:fld>
            <a:endParaRPr lang="en-US" altLang="en-US">
              <a:solidFill>
                <a:srgbClr val="000000"/>
              </a:solidFill>
            </a:endParaRPr>
          </a:p>
        </p:txBody>
      </p:sp>
      <p:sp>
        <p:nvSpPr>
          <p:cNvPr id="134150" name="TextBox 1">
            <a:extLst>
              <a:ext uri="{FF2B5EF4-FFF2-40B4-BE49-F238E27FC236}">
                <a16:creationId xmlns:a16="http://schemas.microsoft.com/office/drawing/2014/main" id="{67970C47-23FC-479A-8446-C3B1BDE565A7}"/>
              </a:ext>
            </a:extLst>
          </p:cNvPr>
          <p:cNvSpPr txBox="1">
            <a:spLocks noChangeArrowheads="1"/>
          </p:cNvSpPr>
          <p:nvPr>
            <p:custDataLst>
              <p:tags r:id="rId1"/>
            </p:custDataLst>
          </p:nvPr>
        </p:nvSpPr>
        <p:spPr bwMode="auto">
          <a:xfrm>
            <a:off x="0" y="0"/>
            <a:ext cx="381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a:latin typeface="Architects Daughter" panose="02000505000000020004" pitchFamily="2" charset="0"/>
            </a:endParaRPr>
          </a:p>
        </p:txBody>
      </p:sp>
    </p:spTree>
    <p:extLst>
      <p:ext uri="{BB962C8B-B14F-4D97-AF65-F5344CB8AC3E}">
        <p14:creationId xmlns:p14="http://schemas.microsoft.com/office/powerpoint/2010/main" val="3554607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CB7F6985-C10C-B435-A391-BD8331879A70}"/>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188F10EF-5624-F720-22AC-B7AE62B3D3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412" name="Slide Number Placeholder 3">
            <a:extLst>
              <a:ext uri="{FF2B5EF4-FFF2-40B4-BE49-F238E27FC236}">
                <a16:creationId xmlns:a16="http://schemas.microsoft.com/office/drawing/2014/main" id="{03DEE32B-DB74-809E-0EA8-30A012E096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DB2D9F6A-1D83-4623-81F2-26E4B71F4116}" type="slidenum">
              <a:rPr lang="en-US" altLang="en-US" smtClean="0"/>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2CAB2BBE-72C9-72CF-DA8C-549B6CEF574F}"/>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08163CA9-FB73-BCD3-2141-B41DC36BA7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460" name="Slide Number Placeholder 3">
            <a:extLst>
              <a:ext uri="{FF2B5EF4-FFF2-40B4-BE49-F238E27FC236}">
                <a16:creationId xmlns:a16="http://schemas.microsoft.com/office/drawing/2014/main" id="{9DAD7A1B-BDE5-4A2F-B009-B66B74642F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B7375DAB-02AE-40FA-B9B6-92F21F64007B}" type="slidenum">
              <a:rPr lang="en-US" altLang="en-US" smtClean="0"/>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3AB117D-607A-3F2F-94AE-D1D7D35BC193}"/>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3057D5C8-C59E-F041-9D72-363339FBB7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1508" name="Slide Number Placeholder 3">
            <a:extLst>
              <a:ext uri="{FF2B5EF4-FFF2-40B4-BE49-F238E27FC236}">
                <a16:creationId xmlns:a16="http://schemas.microsoft.com/office/drawing/2014/main" id="{BA9583E1-5C8B-2DA3-545C-280F7FE911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0CFA9A39-6390-4401-8054-406FF45176A9}" type="slidenum">
              <a:rPr lang="en-US" altLang="en-US" smtClean="0"/>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337E926-54A7-7B99-E8B7-14231C86E59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EFCF4621-3F1D-0AF1-A42E-91F7BD8C17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556" name="Slide Number Placeholder 3">
            <a:extLst>
              <a:ext uri="{FF2B5EF4-FFF2-40B4-BE49-F238E27FC236}">
                <a16:creationId xmlns:a16="http://schemas.microsoft.com/office/drawing/2014/main" id="{61A36E1C-7C5F-EA1A-E633-CF2EA72C00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BAD683FC-3D4A-4AA4-8D30-6EED64441545}" type="slidenum">
              <a:rPr lang="en-US" altLang="en-US" smtClean="0"/>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2933339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123625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1943800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4111510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40C02F-0009-42FA-ADEB-7315073EF5F5}"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027931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40C02F-0009-42FA-ADEB-7315073EF5F5}"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892336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40C02F-0009-42FA-ADEB-7315073EF5F5}" type="datetimeFigureOut">
              <a:rPr lang="en-US" smtClean="0"/>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1296285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40C02F-0009-42FA-ADEB-7315073EF5F5}" type="datetimeFigureOut">
              <a:rPr lang="en-US" smtClean="0"/>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572782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0C02F-0009-42FA-ADEB-7315073EF5F5}" type="datetimeFigureOut">
              <a:rPr lang="en-US" smtClean="0"/>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32527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40C02F-0009-42FA-ADEB-7315073EF5F5}"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377379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40C02F-0009-42FA-ADEB-7315073EF5F5}"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78445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0C02F-0009-42FA-ADEB-7315073EF5F5}" type="datetimeFigureOut">
              <a:rPr lang="en-US" smtClean="0"/>
              <a:t>10/19/2023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84BECC-96A2-4B56-9BE1-A6A75F738DDD}" type="slidenum">
              <a:rPr lang="en-US" smtClean="0"/>
              <a:t>‹#›</a:t>
            </a:fld>
            <a:endParaRPr lang="en-US"/>
          </a:p>
        </p:txBody>
      </p:sp>
    </p:spTree>
    <p:extLst>
      <p:ext uri="{BB962C8B-B14F-4D97-AF65-F5344CB8AC3E}">
        <p14:creationId xmlns:p14="http://schemas.microsoft.com/office/powerpoint/2010/main" val="1575456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57.JP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58.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60.JPG"/></Relationships>
</file>

<file path=ppt/slides/_rels/slide6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313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71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347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080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664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224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840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846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234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024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870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943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961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018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631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531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146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622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318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496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346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470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68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237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870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392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52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692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471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564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68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778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363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782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527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35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3252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135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158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588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4455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5107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18CFA0-7AEF-42DF-8FB0-D8B383D87D6C}"/>
              </a:ext>
            </a:extLst>
          </p:cNvPr>
          <p:cNvSpPr txBox="1"/>
          <p:nvPr>
            <p:custDataLst>
              <p:tags r:id="rId1"/>
            </p:custDataLst>
          </p:nvPr>
        </p:nvSpPr>
        <p:spPr>
          <a:xfrm>
            <a:off x="4142942" y="1327538"/>
            <a:ext cx="4899602" cy="2123658"/>
          </a:xfrm>
          <a:prstGeom prst="rect">
            <a:avLst/>
          </a:prstGeom>
          <a:noFill/>
        </p:spPr>
        <p:txBody>
          <a:bodyPr wrap="square" rtlCol="0">
            <a:spAutoFit/>
          </a:bodyPr>
          <a:lstStyle/>
          <a:p>
            <a:r>
              <a:rPr lang="en-US" sz="4400" dirty="0">
                <a:latin typeface="Chief Blueprint" panose="020B0500000000000000" pitchFamily="34" charset="0"/>
              </a:rPr>
              <a:t>Make connections between the hexagon shapes.  </a:t>
            </a:r>
          </a:p>
        </p:txBody>
      </p:sp>
    </p:spTree>
    <p:extLst>
      <p:ext uri="{BB962C8B-B14F-4D97-AF65-F5344CB8AC3E}">
        <p14:creationId xmlns:p14="http://schemas.microsoft.com/office/powerpoint/2010/main" val="31680630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61C680-802F-40C4-B9EF-7A8FDCC3BBC7}"/>
              </a:ext>
            </a:extLst>
          </p:cNvPr>
          <p:cNvSpPr txBox="1"/>
          <p:nvPr>
            <p:custDataLst>
              <p:tags r:id="rId1"/>
            </p:custDataLst>
          </p:nvPr>
        </p:nvSpPr>
        <p:spPr>
          <a:xfrm>
            <a:off x="4818917" y="1918686"/>
            <a:ext cx="3258918" cy="2215991"/>
          </a:xfrm>
          <a:prstGeom prst="rect">
            <a:avLst/>
          </a:prstGeom>
          <a:noFill/>
        </p:spPr>
        <p:txBody>
          <a:bodyPr wrap="square" rtlCol="0">
            <a:spAutoFit/>
          </a:bodyPr>
          <a:lstStyle/>
          <a:p>
            <a:r>
              <a:rPr lang="en-US" sz="13800" dirty="0">
                <a:solidFill>
                  <a:schemeClr val="bg1"/>
                </a:solidFill>
                <a:latin typeface="Bloomishly" pitchFamily="50" charset="0"/>
              </a:rPr>
              <a:t>Play</a:t>
            </a:r>
          </a:p>
        </p:txBody>
      </p:sp>
    </p:spTree>
    <p:extLst>
      <p:ext uri="{BB962C8B-B14F-4D97-AF65-F5344CB8AC3E}">
        <p14:creationId xmlns:p14="http://schemas.microsoft.com/office/powerpoint/2010/main" val="2877084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390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398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18CFA0-7AEF-42DF-8FB0-D8B383D87D6C}"/>
              </a:ext>
            </a:extLst>
          </p:cNvPr>
          <p:cNvSpPr txBox="1"/>
          <p:nvPr>
            <p:custDataLst>
              <p:tags r:id="rId1"/>
            </p:custDataLst>
          </p:nvPr>
        </p:nvSpPr>
        <p:spPr>
          <a:xfrm>
            <a:off x="5824757" y="978160"/>
            <a:ext cx="3258918" cy="3477875"/>
          </a:xfrm>
          <a:prstGeom prst="rect">
            <a:avLst/>
          </a:prstGeom>
          <a:noFill/>
        </p:spPr>
        <p:txBody>
          <a:bodyPr wrap="square" rtlCol="0">
            <a:spAutoFit/>
          </a:bodyPr>
          <a:lstStyle/>
          <a:p>
            <a:r>
              <a:rPr lang="en-US" sz="4400" dirty="0">
                <a:latin typeface="Chief Blueprint" panose="020B0500000000000000" pitchFamily="34" charset="0"/>
              </a:rPr>
              <a:t>Make connections between the hexagon shapes.  </a:t>
            </a:r>
          </a:p>
        </p:txBody>
      </p:sp>
    </p:spTree>
    <p:extLst>
      <p:ext uri="{BB962C8B-B14F-4D97-AF65-F5344CB8AC3E}">
        <p14:creationId xmlns:p14="http://schemas.microsoft.com/office/powerpoint/2010/main" val="28099408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61C680-802F-40C4-B9EF-7A8FDCC3BBC7}"/>
              </a:ext>
            </a:extLst>
          </p:cNvPr>
          <p:cNvSpPr txBox="1"/>
          <p:nvPr>
            <p:custDataLst>
              <p:tags r:id="rId1"/>
            </p:custDataLst>
          </p:nvPr>
        </p:nvSpPr>
        <p:spPr>
          <a:xfrm>
            <a:off x="4818917" y="1918686"/>
            <a:ext cx="3258918" cy="2215991"/>
          </a:xfrm>
          <a:prstGeom prst="rect">
            <a:avLst/>
          </a:prstGeom>
          <a:noFill/>
        </p:spPr>
        <p:txBody>
          <a:bodyPr wrap="square" rtlCol="0">
            <a:spAutoFit/>
          </a:bodyPr>
          <a:lstStyle/>
          <a:p>
            <a:r>
              <a:rPr lang="en-US" sz="13800" dirty="0">
                <a:solidFill>
                  <a:schemeClr val="bg1"/>
                </a:solidFill>
                <a:latin typeface="Bloomishly" pitchFamily="50" charset="0"/>
              </a:rPr>
              <a:t>Play</a:t>
            </a:r>
          </a:p>
        </p:txBody>
      </p:sp>
    </p:spTree>
    <p:extLst>
      <p:ext uri="{BB962C8B-B14F-4D97-AF65-F5344CB8AC3E}">
        <p14:creationId xmlns:p14="http://schemas.microsoft.com/office/powerpoint/2010/main" val="23329700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2015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2412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177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898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345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4949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48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9852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675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153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FLATTEN" val="true"/>
</p:tagLst>
</file>

<file path=ppt/tags/tag7.xml><?xml version="1.0" encoding="utf-8"?>
<p:tagLst xmlns:a="http://schemas.openxmlformats.org/drawingml/2006/main" xmlns:r="http://schemas.openxmlformats.org/officeDocument/2006/relationships" xmlns:p="http://schemas.openxmlformats.org/presentationml/2006/main">
  <p:tag name="FLATTEN" val="true"/>
</p:tagLst>
</file>

<file path=ppt/tags/tag8.xml><?xml version="1.0" encoding="utf-8"?>
<p:tagLst xmlns:a="http://schemas.openxmlformats.org/drawingml/2006/main" xmlns:r="http://schemas.openxmlformats.org/officeDocument/2006/relationships" xmlns:p="http://schemas.openxmlformats.org/presentationml/2006/main">
  <p:tag name="FLATTEN" val="true"/>
</p:tagLst>
</file>

<file path=ppt/tags/tag9.xml><?xml version="1.0" encoding="utf-8"?>
<p:tagLst xmlns:a="http://schemas.openxmlformats.org/drawingml/2006/main" xmlns:r="http://schemas.openxmlformats.org/officeDocument/2006/relationships" xmlns:p="http://schemas.openxmlformats.org/presentationml/2006/main">
  <p:tag name="FLATTEN" val="tru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49754</TotalTime>
  <Words>1366</Words>
  <Application>Microsoft Office PowerPoint</Application>
  <PresentationFormat>On-screen Show (4:3)</PresentationFormat>
  <Paragraphs>133</Paragraphs>
  <Slides>74</Slides>
  <Notes>59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74</vt:i4>
      </vt:variant>
    </vt:vector>
  </HeadingPairs>
  <TitlesOfParts>
    <vt:vector size="82" baseType="lpstr">
      <vt:lpstr>Architects Daughter</vt:lpstr>
      <vt:lpstr>Arial</vt:lpstr>
      <vt:lpstr>Bloomishly</vt:lpstr>
      <vt:lpstr>Calibri</vt:lpstr>
      <vt:lpstr>Calibri Light</vt:lpstr>
      <vt:lpstr>Chief Blueprint</vt:lpstr>
      <vt:lpstr>Papyrus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Social Studies Success</dc:creator>
  <cp:lastModifiedBy>Dawn Vinas</cp:lastModifiedBy>
  <cp:revision>281</cp:revision>
  <cp:lastPrinted>2023-08-22T15:00:45Z</cp:lastPrinted>
  <dcterms:created xsi:type="dcterms:W3CDTF">2016-10-29T12:26:50Z</dcterms:created>
  <dcterms:modified xsi:type="dcterms:W3CDTF">2023-10-19T20:35:20Z</dcterms:modified>
</cp:coreProperties>
</file>