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handoutMasterIdLst>
    <p:handoutMasterId r:id="rId79"/>
  </p:handoutMasterIdLst>
  <p:sldIdLst>
    <p:sldId id="2146" r:id="rId2"/>
    <p:sldId id="1237" r:id="rId3"/>
    <p:sldId id="2175" r:id="rId4"/>
    <p:sldId id="1879" r:id="rId5"/>
    <p:sldId id="270" r:id="rId6"/>
    <p:sldId id="271" r:id="rId7"/>
    <p:sldId id="272" r:id="rId8"/>
    <p:sldId id="1414" r:id="rId9"/>
    <p:sldId id="1415" r:id="rId10"/>
    <p:sldId id="275" r:id="rId11"/>
    <p:sldId id="276" r:id="rId12"/>
    <p:sldId id="277" r:id="rId13"/>
    <p:sldId id="278" r:id="rId14"/>
    <p:sldId id="279" r:id="rId15"/>
    <p:sldId id="280" r:id="rId16"/>
    <p:sldId id="1446" r:id="rId17"/>
    <p:sldId id="410" r:id="rId18"/>
    <p:sldId id="396" r:id="rId19"/>
    <p:sldId id="1956" r:id="rId20"/>
    <p:sldId id="386" r:id="rId21"/>
    <p:sldId id="387" r:id="rId22"/>
    <p:sldId id="1266" r:id="rId23"/>
    <p:sldId id="2134" r:id="rId24"/>
    <p:sldId id="389" r:id="rId25"/>
    <p:sldId id="390" r:id="rId26"/>
    <p:sldId id="391" r:id="rId27"/>
    <p:sldId id="392" r:id="rId28"/>
    <p:sldId id="419" r:id="rId29"/>
    <p:sldId id="2178" r:id="rId30"/>
    <p:sldId id="2147" r:id="rId31"/>
    <p:sldId id="2179" r:id="rId32"/>
    <p:sldId id="2148" r:id="rId33"/>
    <p:sldId id="2180" r:id="rId34"/>
    <p:sldId id="2182" r:id="rId35"/>
    <p:sldId id="1802" r:id="rId36"/>
    <p:sldId id="2181" r:id="rId37"/>
    <p:sldId id="2151" r:id="rId38"/>
    <p:sldId id="2152" r:id="rId39"/>
    <p:sldId id="2173" r:id="rId40"/>
    <p:sldId id="2183" r:id="rId41"/>
    <p:sldId id="2154" r:id="rId42"/>
    <p:sldId id="2155" r:id="rId43"/>
    <p:sldId id="2184" r:id="rId44"/>
    <p:sldId id="2185" r:id="rId45"/>
    <p:sldId id="2187" r:id="rId46"/>
    <p:sldId id="1830" r:id="rId47"/>
    <p:sldId id="1821" r:id="rId48"/>
    <p:sldId id="1831" r:id="rId49"/>
    <p:sldId id="2189" r:id="rId50"/>
    <p:sldId id="1827" r:id="rId51"/>
    <p:sldId id="1664" r:id="rId52"/>
    <p:sldId id="1681" r:id="rId53"/>
    <p:sldId id="1569" r:id="rId54"/>
    <p:sldId id="1653" r:id="rId55"/>
    <p:sldId id="2186" r:id="rId56"/>
    <p:sldId id="1825" r:id="rId57"/>
    <p:sldId id="260" r:id="rId58"/>
    <p:sldId id="2188" r:id="rId59"/>
    <p:sldId id="264" r:id="rId60"/>
    <p:sldId id="268" r:id="rId61"/>
    <p:sldId id="1828" r:id="rId62"/>
    <p:sldId id="269" r:id="rId63"/>
    <p:sldId id="1829" r:id="rId64"/>
    <p:sldId id="2190" r:id="rId65"/>
    <p:sldId id="1758" r:id="rId66"/>
    <p:sldId id="257" r:id="rId67"/>
    <p:sldId id="2191" r:id="rId68"/>
    <p:sldId id="828" r:id="rId69"/>
    <p:sldId id="2193" r:id="rId70"/>
    <p:sldId id="2192" r:id="rId71"/>
    <p:sldId id="2194" r:id="rId72"/>
    <p:sldId id="1439" r:id="rId73"/>
    <p:sldId id="1915" r:id="rId74"/>
    <p:sldId id="2136" r:id="rId75"/>
    <p:sldId id="506" r:id="rId76"/>
    <p:sldId id="1139" r:id="rId77"/>
  </p:sldIdLst>
  <p:sldSz cx="9144000" cy="6858000" type="screen4x3"/>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Vinas" initials="DV" lastIdx="1" clrIdx="0">
    <p:extLst>
      <p:ext uri="{19B8F6BF-5375-455C-9EA6-DF929625EA0E}">
        <p15:presenceInfo xmlns:p15="http://schemas.microsoft.com/office/powerpoint/2012/main" userId="f38e12e2bed0e5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64" autoAdjust="0"/>
  </p:normalViewPr>
  <p:slideViewPr>
    <p:cSldViewPr snapToGrid="0" showGuides="1">
      <p:cViewPr varScale="1">
        <p:scale>
          <a:sx n="50" d="100"/>
          <a:sy n="50" d="100"/>
        </p:scale>
        <p:origin x="1692" y="24"/>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723" cy="466406"/>
          </a:xfrm>
          <a:prstGeom prst="rect">
            <a:avLst/>
          </a:prstGeom>
        </p:spPr>
        <p:txBody>
          <a:bodyPr vert="horz" lIns="91367" tIns="45683" rIns="91367" bIns="45683" rtlCol="0"/>
          <a:lstStyle>
            <a:lvl1pPr algn="l">
              <a:defRPr sz="1200"/>
            </a:lvl1pPr>
          </a:lstStyle>
          <a:p>
            <a:endParaRPr lang="en-US"/>
          </a:p>
        </p:txBody>
      </p:sp>
      <p:sp>
        <p:nvSpPr>
          <p:cNvPr id="3" name="Date Placeholder 2"/>
          <p:cNvSpPr>
            <a:spLocks noGrp="1"/>
          </p:cNvSpPr>
          <p:nvPr>
            <p:ph type="dt" sz="quarter" idx="1"/>
          </p:nvPr>
        </p:nvSpPr>
        <p:spPr>
          <a:xfrm>
            <a:off x="3966742" y="1"/>
            <a:ext cx="3035723" cy="466406"/>
          </a:xfrm>
          <a:prstGeom prst="rect">
            <a:avLst/>
          </a:prstGeom>
        </p:spPr>
        <p:txBody>
          <a:bodyPr vert="horz" lIns="91367" tIns="45683" rIns="91367" bIns="45683" rtlCol="0"/>
          <a:lstStyle>
            <a:lvl1pPr algn="r">
              <a:defRPr sz="1200"/>
            </a:lvl1pPr>
          </a:lstStyle>
          <a:p>
            <a:fld id="{BDFFACCF-AFD3-4C8F-82F9-1FCFC3AE6881}" type="datetimeFigureOut">
              <a:rPr lang="en-US" smtClean="0"/>
              <a:t>2/6/2024</a:t>
            </a:fld>
            <a:endParaRPr lang="en-US"/>
          </a:p>
        </p:txBody>
      </p:sp>
      <p:sp>
        <p:nvSpPr>
          <p:cNvPr id="4" name="Footer Placeholder 3"/>
          <p:cNvSpPr>
            <a:spLocks noGrp="1"/>
          </p:cNvSpPr>
          <p:nvPr>
            <p:ph type="ftr" sz="quarter" idx="2"/>
          </p:nvPr>
        </p:nvSpPr>
        <p:spPr>
          <a:xfrm>
            <a:off x="0" y="8823644"/>
            <a:ext cx="3035723" cy="466406"/>
          </a:xfrm>
          <a:prstGeom prst="rect">
            <a:avLst/>
          </a:prstGeom>
        </p:spPr>
        <p:txBody>
          <a:bodyPr vert="horz" lIns="91367" tIns="45683" rIns="91367" bIns="45683" rtlCol="0" anchor="b"/>
          <a:lstStyle>
            <a:lvl1pPr algn="l">
              <a:defRPr sz="1200"/>
            </a:lvl1pPr>
          </a:lstStyle>
          <a:p>
            <a:endParaRPr lang="en-US"/>
          </a:p>
        </p:txBody>
      </p:sp>
      <p:sp>
        <p:nvSpPr>
          <p:cNvPr id="5" name="Slide Number Placeholder 4"/>
          <p:cNvSpPr>
            <a:spLocks noGrp="1"/>
          </p:cNvSpPr>
          <p:nvPr>
            <p:ph type="sldNum" sz="quarter" idx="3"/>
          </p:nvPr>
        </p:nvSpPr>
        <p:spPr>
          <a:xfrm>
            <a:off x="3966742" y="8823644"/>
            <a:ext cx="3035723" cy="466406"/>
          </a:xfrm>
          <a:prstGeom prst="rect">
            <a:avLst/>
          </a:prstGeom>
        </p:spPr>
        <p:txBody>
          <a:bodyPr vert="horz" lIns="91367" tIns="45683" rIns="91367" bIns="45683" rtlCol="0" anchor="b"/>
          <a:lstStyle>
            <a:lvl1pPr algn="r">
              <a:defRPr sz="1200"/>
            </a:lvl1pPr>
          </a:lstStyle>
          <a:p>
            <a:fld id="{5344363D-5820-45ED-A1CF-B362ED1A0816}" type="slidenum">
              <a:rPr lang="en-US" smtClean="0"/>
              <a:t>‹#›</a:t>
            </a:fld>
            <a:endParaRPr lang="en-US"/>
          </a:p>
        </p:txBody>
      </p:sp>
    </p:spTree>
    <p:extLst>
      <p:ext uri="{BB962C8B-B14F-4D97-AF65-F5344CB8AC3E}">
        <p14:creationId xmlns:p14="http://schemas.microsoft.com/office/powerpoint/2010/main" val="3536875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5"/>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5"/>
          </a:xfrm>
          <a:prstGeom prst="rect">
            <a:avLst/>
          </a:prstGeom>
        </p:spPr>
        <p:txBody>
          <a:bodyPr vert="horz" lIns="93102" tIns="46552" rIns="93102" bIns="46552" rtlCol="0"/>
          <a:lstStyle>
            <a:lvl1pPr algn="r">
              <a:defRPr sz="1200"/>
            </a:lvl1pPr>
          </a:lstStyle>
          <a:p>
            <a:fld id="{32A63CEE-F2DF-4C13-BA78-F9ADED70C6BC}" type="datetimeFigureOut">
              <a:rPr lang="en-US" smtClean="0"/>
              <a:t>2/6/2024</a:t>
            </a:fld>
            <a:endParaRPr lang="en-US"/>
          </a:p>
        </p:txBody>
      </p:sp>
      <p:sp>
        <p:nvSpPr>
          <p:cNvPr id="4" name="Slide Image Placeholder 3"/>
          <p:cNvSpPr>
            <a:spLocks noGrp="1" noRot="1" noChangeAspect="1"/>
          </p:cNvSpPr>
          <p:nvPr>
            <p:ph type="sldImg" idx="2"/>
          </p:nvPr>
        </p:nvSpPr>
        <p:spPr>
          <a:xfrm>
            <a:off x="1412875" y="1160463"/>
            <a:ext cx="4178300" cy="3135312"/>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3102" tIns="46552" rIns="93102"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4"/>
          </a:xfrm>
          <a:prstGeom prst="rect">
            <a:avLst/>
          </a:prstGeom>
        </p:spPr>
        <p:txBody>
          <a:bodyPr vert="horz" lIns="93102" tIns="46552" rIns="93102"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4"/>
          </a:xfrm>
          <a:prstGeom prst="rect">
            <a:avLst/>
          </a:prstGeom>
        </p:spPr>
        <p:txBody>
          <a:bodyPr vert="horz" lIns="93102" tIns="46552" rIns="93102" bIns="46552" rtlCol="0" anchor="b"/>
          <a:lstStyle>
            <a:lvl1pPr algn="r">
              <a:defRPr sz="1200"/>
            </a:lvl1pPr>
          </a:lstStyle>
          <a:p>
            <a:fld id="{0E34CE70-55C6-4E46-82C9-94A40AE4AD8D}" type="slidenum">
              <a:rPr lang="en-US" smtClean="0"/>
              <a:t>‹#›</a:t>
            </a:fld>
            <a:endParaRPr lang="en-US"/>
          </a:p>
        </p:txBody>
      </p:sp>
    </p:spTree>
    <p:extLst>
      <p:ext uri="{BB962C8B-B14F-4D97-AF65-F5344CB8AC3E}">
        <p14:creationId xmlns:p14="http://schemas.microsoft.com/office/powerpoint/2010/main" val="335726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the 4 corner signs and the Word Wall terms</a:t>
            </a:r>
          </a:p>
          <a:p>
            <a:r>
              <a:rPr lang="en-US" dirty="0"/>
              <a:t>Post the Design Qualities of Engagement Placards </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15658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337E926-54A7-7B99-E8B7-14231C86E59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FCF4621-3F1D-0AF1-A42E-91F7BD8C1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61A36E1C-7C5F-EA1A-E633-CF2EA72C0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BAD683FC-3D4A-4AA4-8D30-6EED64441545}"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ED17908-51AF-61B3-610F-B2F0DCD9AAD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888D2D81-B99B-A9D0-CBB7-42D9B8F08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604" name="Slide Number Placeholder 3">
            <a:extLst>
              <a:ext uri="{FF2B5EF4-FFF2-40B4-BE49-F238E27FC236}">
                <a16:creationId xmlns:a16="http://schemas.microsoft.com/office/drawing/2014/main" id="{CD4DEC26-2920-17B6-7825-042D4D444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20D89FD8-0D04-43FA-AF15-9D2E02638F98}"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FD5414B-0DC2-96F1-16B3-25C856267E31}"/>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650570F-05C1-A9AF-043E-D6FB4F27A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77B93497-48B1-FD60-3559-FD8538B527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A1C6FADF-D437-4B57-83C9-BDE1252D66B5}" type="slidenum">
              <a:rPr lang="en-US" altLang="en-US" smtClean="0"/>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46ACCCF-2799-40BE-4BDC-F3303EF4033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8255AB20-DF5E-7961-7701-94180954FD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700" name="Slide Number Placeholder 3">
            <a:extLst>
              <a:ext uri="{FF2B5EF4-FFF2-40B4-BE49-F238E27FC236}">
                <a16:creationId xmlns:a16="http://schemas.microsoft.com/office/drawing/2014/main" id="{F32BBBA5-4579-0B50-F7B3-B1683C597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1EA6ABB4-1C5A-4059-9FCC-405102C6D2E8}" type="slidenum">
              <a:rPr lang="en-US" altLang="en-US" smtClean="0"/>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272A121-9974-EE43-A9BB-86155673A343}"/>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1B25874-F3F2-602F-A742-2979639D6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8" name="Slide Number Placeholder 3">
            <a:extLst>
              <a:ext uri="{FF2B5EF4-FFF2-40B4-BE49-F238E27FC236}">
                <a16:creationId xmlns:a16="http://schemas.microsoft.com/office/drawing/2014/main" id="{B23AA49C-5D35-A5AF-F87A-6F84EB03B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7F652E64-5D90-4B6E-9A99-C2AB1513F94A}" type="slidenum">
              <a:rPr lang="en-US" altLang="en-US" smtClean="0"/>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16</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https://jamboard.google.com/d/11GFbrWuHEN5FVPRJ8sJryJsUeGDJHuBoMG5Rtnd5oxA/edit?usp=sharing</a:t>
            </a:r>
          </a:p>
        </p:txBody>
      </p:sp>
      <p:sp>
        <p:nvSpPr>
          <p:cNvPr id="4" name="Slide Number Placeholder 3"/>
          <p:cNvSpPr>
            <a:spLocks noGrp="1"/>
          </p:cNvSpPr>
          <p:nvPr>
            <p:ph type="sldNum" sz="quarter" idx="5"/>
          </p:nvPr>
        </p:nvSpPr>
        <p:spPr/>
        <p:txBody>
          <a:bodyPr/>
          <a:lstStyle/>
          <a:p>
            <a:fld id="{0E34CE70-55C6-4E46-82C9-94A40AE4AD8D}" type="slidenum">
              <a:rPr lang="en-US" smtClean="0"/>
              <a:t>18</a:t>
            </a:fld>
            <a:endParaRPr lang="en-US"/>
          </a:p>
        </p:txBody>
      </p:sp>
    </p:spTree>
    <p:extLst>
      <p:ext uri="{BB962C8B-B14F-4D97-AF65-F5344CB8AC3E}">
        <p14:creationId xmlns:p14="http://schemas.microsoft.com/office/powerpoint/2010/main" val="3278367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share the official research from Philip </a:t>
            </a:r>
            <a:r>
              <a:rPr lang="en-US" dirty="0" err="1"/>
              <a:t>Schlechty</a:t>
            </a:r>
            <a:r>
              <a:rPr lang="en-US" dirty="0"/>
              <a:t> and his book – </a:t>
            </a:r>
            <a:r>
              <a:rPr lang="en-US" u="sng" dirty="0"/>
              <a:t>Working on the Work</a:t>
            </a:r>
            <a:r>
              <a:rPr lang="en-US" dirty="0"/>
              <a:t>.  </a:t>
            </a:r>
            <a:r>
              <a:rPr lang="en-US" b="1" dirty="0"/>
              <a:t>Just read the next few slides to the teachers</a:t>
            </a:r>
            <a:r>
              <a:rPr lang="en-US" dirty="0"/>
              <a:t>. </a:t>
            </a:r>
            <a:r>
              <a:rPr lang="en-US" b="1" dirty="0"/>
              <a:t>Add any personal examples of things you have done for each slide. You will be providing them a copy of these slides in the downloads, so they don’t need to write anything down.</a:t>
            </a:r>
          </a:p>
          <a:p>
            <a:endParaRPr lang="en-US" dirty="0"/>
          </a:p>
          <a:p>
            <a:r>
              <a:rPr lang="en-US" dirty="0"/>
              <a:t>Teachers know their content and have spent time breaking down the TEKS.</a:t>
            </a:r>
          </a:p>
        </p:txBody>
      </p:sp>
      <p:sp>
        <p:nvSpPr>
          <p:cNvPr id="4" name="Slide Number Placeholder 3"/>
          <p:cNvSpPr>
            <a:spLocks noGrp="1"/>
          </p:cNvSpPr>
          <p:nvPr>
            <p:ph type="sldNum" sz="quarter" idx="10"/>
          </p:nvPr>
        </p:nvSpPr>
        <p:spPr/>
        <p:txBody>
          <a:bodyPr/>
          <a:lstStyle/>
          <a:p>
            <a:fld id="{C9D13ADE-F1C8-451D-9C97-BA9FC71A1C14}" type="slidenum">
              <a:rPr lang="en-US" smtClean="0"/>
              <a:t>19</a:t>
            </a:fld>
            <a:endParaRPr lang="en-US"/>
          </a:p>
        </p:txBody>
      </p:sp>
    </p:spTree>
    <p:extLst>
      <p:ext uri="{BB962C8B-B14F-4D97-AF65-F5344CB8AC3E}">
        <p14:creationId xmlns:p14="http://schemas.microsoft.com/office/powerpoint/2010/main" val="60812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focus – students are making a product or a project. </a:t>
            </a:r>
          </a:p>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20</a:t>
            </a:fld>
            <a:endParaRPr lang="en-US"/>
          </a:p>
        </p:txBody>
      </p:sp>
    </p:spTree>
    <p:extLst>
      <p:ext uri="{BB962C8B-B14F-4D97-AF65-F5344CB8AC3E}">
        <p14:creationId xmlns:p14="http://schemas.microsoft.com/office/powerpoint/2010/main" val="3148005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21</a:t>
            </a:fld>
            <a:endParaRPr lang="en-US"/>
          </a:p>
        </p:txBody>
      </p:sp>
    </p:spTree>
    <p:extLst>
      <p:ext uri="{BB962C8B-B14F-4D97-AF65-F5344CB8AC3E}">
        <p14:creationId xmlns:p14="http://schemas.microsoft.com/office/powerpoint/2010/main" val="237456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EA87F61-D8ED-4888-B25E-02D664108775}"/>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CF66A472-8EAA-4EC9-8CC5-25FA1C7475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Take a moment to open this page in another tab so you have any handouts ready to go. </a:t>
            </a:r>
          </a:p>
        </p:txBody>
      </p:sp>
      <p:sp>
        <p:nvSpPr>
          <p:cNvPr id="11268" name="Slide Number Placeholder 3">
            <a:extLst>
              <a:ext uri="{FF2B5EF4-FFF2-40B4-BE49-F238E27FC236}">
                <a16:creationId xmlns:a16="http://schemas.microsoft.com/office/drawing/2014/main" id="{8AC4B9BA-A7BF-4C9B-A0D6-179AF7E501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05" indent="-302040">
              <a:defRPr>
                <a:solidFill>
                  <a:schemeClr val="tx1"/>
                </a:solidFill>
                <a:latin typeface="Arial" panose="020B0604020202020204" pitchFamily="34" charset="0"/>
              </a:defRPr>
            </a:lvl2pPr>
            <a:lvl3pPr marL="1208161" indent="-241632">
              <a:defRPr>
                <a:solidFill>
                  <a:schemeClr val="tx1"/>
                </a:solidFill>
                <a:latin typeface="Arial" panose="020B0604020202020204" pitchFamily="34" charset="0"/>
              </a:defRPr>
            </a:lvl3pPr>
            <a:lvl4pPr marL="1691426" indent="-241632">
              <a:defRPr>
                <a:solidFill>
                  <a:schemeClr val="tx1"/>
                </a:solidFill>
                <a:latin typeface="Arial" panose="020B0604020202020204" pitchFamily="34" charset="0"/>
              </a:defRPr>
            </a:lvl4pPr>
            <a:lvl5pPr marL="2174690" indent="-241632">
              <a:defRPr>
                <a:solidFill>
                  <a:schemeClr val="tx1"/>
                </a:solidFill>
                <a:latin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defRPr>
            </a:lvl9pPr>
          </a:lstStyle>
          <a:p>
            <a:fld id="{4B596366-5DD6-440C-A054-BF5331C1FE70}" type="slidenum">
              <a:rPr lang="en-US" altLang="en-US"/>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Affiliation – students are working together to complete a task, not just splitting an assignment in ½ and each doing a portion, but cooperatively engaged with each other. </a:t>
            </a:r>
          </a:p>
        </p:txBody>
      </p:sp>
      <p:sp>
        <p:nvSpPr>
          <p:cNvPr id="4" name="Slide Number Placeholder 3"/>
          <p:cNvSpPr>
            <a:spLocks noGrp="1"/>
          </p:cNvSpPr>
          <p:nvPr>
            <p:ph type="sldNum" sz="quarter" idx="10"/>
          </p:nvPr>
        </p:nvSpPr>
        <p:spPr/>
        <p:txBody>
          <a:bodyPr/>
          <a:lstStyle/>
          <a:p>
            <a:fld id="{C9D13ADE-F1C8-451D-9C97-BA9FC71A1C14}" type="slidenum">
              <a:rPr lang="en-US" smtClean="0"/>
              <a:t>22</a:t>
            </a:fld>
            <a:endParaRPr lang="en-US"/>
          </a:p>
        </p:txBody>
      </p:sp>
    </p:spTree>
    <p:extLst>
      <p:ext uri="{BB962C8B-B14F-4D97-AF65-F5344CB8AC3E}">
        <p14:creationId xmlns:p14="http://schemas.microsoft.com/office/powerpoint/2010/main" val="1596202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in chat box.</a:t>
            </a:r>
          </a:p>
        </p:txBody>
      </p:sp>
      <p:sp>
        <p:nvSpPr>
          <p:cNvPr id="4" name="Slide Number Placeholder 3"/>
          <p:cNvSpPr>
            <a:spLocks noGrp="1"/>
          </p:cNvSpPr>
          <p:nvPr>
            <p:ph type="sldNum" sz="quarter" idx="5"/>
          </p:nvPr>
        </p:nvSpPr>
        <p:spPr/>
        <p:txBody>
          <a:bodyPr/>
          <a:lstStyle/>
          <a:p>
            <a:fld id="{0E34CE70-55C6-4E46-82C9-94A40AE4AD8D}" type="slidenum">
              <a:rPr lang="en-US" smtClean="0"/>
              <a:t>23</a:t>
            </a:fld>
            <a:endParaRPr lang="en-US"/>
          </a:p>
        </p:txBody>
      </p:sp>
    </p:spTree>
    <p:extLst>
      <p:ext uri="{BB962C8B-B14F-4D97-AF65-F5344CB8AC3E}">
        <p14:creationId xmlns:p14="http://schemas.microsoft.com/office/powerpoint/2010/main" val="561475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include hanging products in the hallway, display in the library, other classes come observe, share with other classes. </a:t>
            </a:r>
          </a:p>
        </p:txBody>
      </p:sp>
      <p:sp>
        <p:nvSpPr>
          <p:cNvPr id="4" name="Slide Number Placeholder 3"/>
          <p:cNvSpPr>
            <a:spLocks noGrp="1"/>
          </p:cNvSpPr>
          <p:nvPr>
            <p:ph type="sldNum" sz="quarter" idx="10"/>
          </p:nvPr>
        </p:nvSpPr>
        <p:spPr/>
        <p:txBody>
          <a:bodyPr/>
          <a:lstStyle/>
          <a:p>
            <a:fld id="{C9D13ADE-F1C8-451D-9C97-BA9FC71A1C14}" type="slidenum">
              <a:rPr lang="en-US" smtClean="0"/>
              <a:t>24</a:t>
            </a:fld>
            <a:endParaRPr lang="en-US"/>
          </a:p>
        </p:txBody>
      </p:sp>
    </p:spTree>
    <p:extLst>
      <p:ext uri="{BB962C8B-B14F-4D97-AF65-F5344CB8AC3E}">
        <p14:creationId xmlns:p14="http://schemas.microsoft.com/office/powerpoint/2010/main" val="3367268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PERCEPTION OF CHOICE is the key – it doesn’t just mean a choice board.  Any choice students have increases engagement. </a:t>
            </a:r>
          </a:p>
        </p:txBody>
      </p:sp>
      <p:sp>
        <p:nvSpPr>
          <p:cNvPr id="4" name="Slide Number Placeholder 3"/>
          <p:cNvSpPr>
            <a:spLocks noGrp="1"/>
          </p:cNvSpPr>
          <p:nvPr>
            <p:ph type="sldNum" sz="quarter" idx="10"/>
          </p:nvPr>
        </p:nvSpPr>
        <p:spPr/>
        <p:txBody>
          <a:bodyPr/>
          <a:lstStyle/>
          <a:p>
            <a:fld id="{C9D13ADE-F1C8-451D-9C97-BA9FC71A1C14}" type="slidenum">
              <a:rPr lang="en-US" smtClean="0"/>
              <a:t>25</a:t>
            </a:fld>
            <a:endParaRPr lang="en-US"/>
          </a:p>
        </p:txBody>
      </p:sp>
    </p:spTree>
    <p:extLst>
      <p:ext uri="{BB962C8B-B14F-4D97-AF65-F5344CB8AC3E}">
        <p14:creationId xmlns:p14="http://schemas.microsoft.com/office/powerpoint/2010/main" val="641927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and different.  What is new at the beginning of the year, is not new at the end.  What is different (like Kahoot) is no longer different if everyone in every class is doing it. </a:t>
            </a:r>
          </a:p>
        </p:txBody>
      </p:sp>
      <p:sp>
        <p:nvSpPr>
          <p:cNvPr id="4" name="Slide Number Placeholder 3"/>
          <p:cNvSpPr>
            <a:spLocks noGrp="1"/>
          </p:cNvSpPr>
          <p:nvPr>
            <p:ph type="sldNum" sz="quarter" idx="10"/>
          </p:nvPr>
        </p:nvSpPr>
        <p:spPr/>
        <p:txBody>
          <a:bodyPr/>
          <a:lstStyle/>
          <a:p>
            <a:fld id="{C9D13ADE-F1C8-451D-9C97-BA9FC71A1C14}" type="slidenum">
              <a:rPr lang="en-US" smtClean="0"/>
              <a:t>26</a:t>
            </a:fld>
            <a:endParaRPr lang="en-US"/>
          </a:p>
        </p:txBody>
      </p:sp>
    </p:spTree>
    <p:extLst>
      <p:ext uri="{BB962C8B-B14F-4D97-AF65-F5344CB8AC3E}">
        <p14:creationId xmlns:p14="http://schemas.microsoft.com/office/powerpoint/2010/main" val="665808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have real world connections or a project that has a real-world application. </a:t>
            </a:r>
          </a:p>
        </p:txBody>
      </p:sp>
      <p:sp>
        <p:nvSpPr>
          <p:cNvPr id="4" name="Slide Number Placeholder 3"/>
          <p:cNvSpPr>
            <a:spLocks noGrp="1"/>
          </p:cNvSpPr>
          <p:nvPr>
            <p:ph type="sldNum" sz="quarter" idx="10"/>
          </p:nvPr>
        </p:nvSpPr>
        <p:spPr/>
        <p:txBody>
          <a:bodyPr/>
          <a:lstStyle/>
          <a:p>
            <a:fld id="{C9D13ADE-F1C8-451D-9C97-BA9FC71A1C14}" type="slidenum">
              <a:rPr lang="en-US" smtClean="0"/>
              <a:t>27</a:t>
            </a:fld>
            <a:endParaRPr lang="en-US"/>
          </a:p>
        </p:txBody>
      </p:sp>
    </p:spTree>
    <p:extLst>
      <p:ext uri="{BB962C8B-B14F-4D97-AF65-F5344CB8AC3E}">
        <p14:creationId xmlns:p14="http://schemas.microsoft.com/office/powerpoint/2010/main" val="1802686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6460" indent="-290946">
              <a:spcBef>
                <a:spcPct val="30000"/>
              </a:spcBef>
              <a:defRPr sz="1200">
                <a:solidFill>
                  <a:schemeClr val="tx1"/>
                </a:solidFill>
                <a:latin typeface="Architects Daughter" panose="02000505000000020004" pitchFamily="2" charset="0"/>
              </a:defRPr>
            </a:lvl2pPr>
            <a:lvl3pPr marL="1163785" indent="-232757">
              <a:spcBef>
                <a:spcPct val="30000"/>
              </a:spcBef>
              <a:defRPr sz="1200">
                <a:solidFill>
                  <a:schemeClr val="tx1"/>
                </a:solidFill>
                <a:latin typeface="Architects Daughter" panose="02000505000000020004" pitchFamily="2" charset="0"/>
              </a:defRPr>
            </a:lvl3pPr>
            <a:lvl4pPr marL="1629300" indent="-232757">
              <a:spcBef>
                <a:spcPct val="30000"/>
              </a:spcBef>
              <a:defRPr sz="1200">
                <a:solidFill>
                  <a:schemeClr val="tx1"/>
                </a:solidFill>
                <a:latin typeface="Architects Daughter" panose="02000505000000020004" pitchFamily="2" charset="0"/>
              </a:defRPr>
            </a:lvl4pPr>
            <a:lvl5pPr marL="2094814" indent="-232757">
              <a:spcBef>
                <a:spcPct val="30000"/>
              </a:spcBef>
              <a:defRPr sz="1200">
                <a:solidFill>
                  <a:schemeClr val="tx1"/>
                </a:solidFill>
                <a:latin typeface="Architects Daughter" panose="02000505000000020004" pitchFamily="2" charset="0"/>
              </a:defRPr>
            </a:lvl5pPr>
            <a:lvl6pPr marL="2560327" indent="-232757" eaLnBrk="0" fontAlgn="base" hangingPunct="0">
              <a:spcBef>
                <a:spcPct val="30000"/>
              </a:spcBef>
              <a:spcAft>
                <a:spcPct val="0"/>
              </a:spcAft>
              <a:defRPr sz="1200">
                <a:solidFill>
                  <a:schemeClr val="tx1"/>
                </a:solidFill>
                <a:latin typeface="Architects Daughter" panose="02000505000000020004" pitchFamily="2" charset="0"/>
              </a:defRPr>
            </a:lvl6pPr>
            <a:lvl7pPr marL="3025841" indent="-232757" eaLnBrk="0" fontAlgn="base" hangingPunct="0">
              <a:spcBef>
                <a:spcPct val="30000"/>
              </a:spcBef>
              <a:spcAft>
                <a:spcPct val="0"/>
              </a:spcAft>
              <a:defRPr sz="1200">
                <a:solidFill>
                  <a:schemeClr val="tx1"/>
                </a:solidFill>
                <a:latin typeface="Architects Daughter" panose="02000505000000020004" pitchFamily="2" charset="0"/>
              </a:defRPr>
            </a:lvl7pPr>
            <a:lvl8pPr marL="3491356" indent="-232757" eaLnBrk="0" fontAlgn="base" hangingPunct="0">
              <a:spcBef>
                <a:spcPct val="30000"/>
              </a:spcBef>
              <a:spcAft>
                <a:spcPct val="0"/>
              </a:spcAft>
              <a:defRPr sz="1200">
                <a:solidFill>
                  <a:schemeClr val="tx1"/>
                </a:solidFill>
                <a:latin typeface="Architects Daughter" panose="02000505000000020004" pitchFamily="2" charset="0"/>
              </a:defRPr>
            </a:lvl8pPr>
            <a:lvl9pPr marL="3956870" indent="-232757"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28</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00405" y="4457934"/>
            <a:ext cx="5603240" cy="4220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87"/>
              </a:spcBef>
              <a:tabLst>
                <a:tab pos="0" algn="l"/>
                <a:tab pos="931029" algn="l"/>
                <a:tab pos="1862056" algn="l"/>
                <a:tab pos="2793085" algn="l"/>
                <a:tab pos="3724112" algn="l"/>
                <a:tab pos="4655141" algn="l"/>
                <a:tab pos="5586169" algn="l"/>
                <a:tab pos="6517197" algn="l"/>
                <a:tab pos="7448226" algn="l"/>
                <a:tab pos="8379253" algn="l"/>
                <a:tab pos="9310282" algn="l"/>
                <a:tab pos="10241310" algn="l"/>
              </a:tabLst>
            </a:pPr>
            <a:r>
              <a:rPr lang="en-US" altLang="en-US" sz="1800" dirty="0">
                <a:latin typeface="Papyrus" panose="03070502060502030205" pitchFamily="66" charset="0"/>
                <a:ea typeface="Arial Unicode MS" panose="020B0604020202020204" pitchFamily="34" charset="-128"/>
                <a:cs typeface="Arial Unicode MS" panose="020B0604020202020204" pitchFamily="34" charset="-128"/>
              </a:rPr>
              <a:t>Answer in chat box.</a:t>
            </a:r>
            <a:endParaRPr lang="en-US" altLang="en-US" sz="1800" dirty="0"/>
          </a:p>
          <a:p>
            <a:pPr>
              <a:spcBef>
                <a:spcPts val="687"/>
              </a:spcBef>
              <a:tabLst>
                <a:tab pos="0" algn="l"/>
                <a:tab pos="931029" algn="l"/>
                <a:tab pos="1862056" algn="l"/>
                <a:tab pos="2793085" algn="l"/>
                <a:tab pos="3724112" algn="l"/>
                <a:tab pos="4655141" algn="l"/>
                <a:tab pos="5586169" algn="l"/>
                <a:tab pos="6517197" algn="l"/>
                <a:tab pos="7448226" algn="l"/>
                <a:tab pos="8379253" algn="l"/>
                <a:tab pos="9310282" algn="l"/>
                <a:tab pos="102413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967341" y="8911030"/>
            <a:ext cx="3035088" cy="4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637" tIns="47651" rIns="91637" bIns="47651"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28</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1" y="1"/>
            <a:ext cx="3891139" cy="37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2" tIns="46552" rIns="93102" bIns="46552">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963780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Introduce lesson</a:t>
            </a:r>
          </a:p>
        </p:txBody>
      </p:sp>
      <p:sp>
        <p:nvSpPr>
          <p:cNvPr id="4" name="Slide Number Placeholder 3"/>
          <p:cNvSpPr>
            <a:spLocks noGrp="1"/>
          </p:cNvSpPr>
          <p:nvPr>
            <p:ph type="sldNum" sz="quarter" idx="10"/>
          </p:nvPr>
        </p:nvSpPr>
        <p:spPr/>
        <p:txBody>
          <a:bodyPr/>
          <a:lstStyle/>
          <a:p>
            <a:fld id="{33FB9D1C-DBB7-494D-80C1-ACBA6AF05A8E}" type="slidenum">
              <a:rPr lang="en-US" smtClean="0"/>
              <a:t>30</a:t>
            </a:fld>
            <a:endParaRPr lang="en-US"/>
          </a:p>
        </p:txBody>
      </p:sp>
    </p:spTree>
    <p:extLst>
      <p:ext uri="{BB962C8B-B14F-4D97-AF65-F5344CB8AC3E}">
        <p14:creationId xmlns:p14="http://schemas.microsoft.com/office/powerpoint/2010/main" val="94764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create a zoom poll with this question, or have them type in the chat box.</a:t>
            </a:r>
          </a:p>
        </p:txBody>
      </p:sp>
      <p:sp>
        <p:nvSpPr>
          <p:cNvPr id="4" name="Slide Number Placeholder 3"/>
          <p:cNvSpPr>
            <a:spLocks noGrp="1"/>
          </p:cNvSpPr>
          <p:nvPr>
            <p:ph type="sldNum" sz="quarter" idx="5"/>
          </p:nvPr>
        </p:nvSpPr>
        <p:spPr/>
        <p:txBody>
          <a:bodyPr/>
          <a:lstStyle/>
          <a:p>
            <a:fld id="{0E34CE70-55C6-4E46-82C9-94A40AE4AD8D}" type="slidenum">
              <a:rPr lang="en-US" smtClean="0"/>
              <a:t>31</a:t>
            </a:fld>
            <a:endParaRPr lang="en-US"/>
          </a:p>
        </p:txBody>
      </p:sp>
    </p:spTree>
    <p:extLst>
      <p:ext uri="{BB962C8B-B14F-4D97-AF65-F5344CB8AC3E}">
        <p14:creationId xmlns:p14="http://schemas.microsoft.com/office/powerpoint/2010/main" val="1208479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965A06F-9ABC-4B36-A0D4-60AFA94069A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9AF2BFB-AF84-4FF7-B0CE-478D3B9E10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 </a:t>
            </a:r>
            <a:r>
              <a:rPr lang="en-US" dirty="0"/>
              <a:t>(4) History. The student understands the emergence of the United States as a world power between 1898 and 1920. The student is expected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 analyze the impact of machine guns, airplanes, tanks, poison gas, and trench warfare as significant technological innovations in World War I on the Western Front;</a:t>
            </a:r>
          </a:p>
          <a:p>
            <a:endParaRPr lang="en-US" dirty="0"/>
          </a:p>
        </p:txBody>
      </p:sp>
      <p:sp>
        <p:nvSpPr>
          <p:cNvPr id="58372" name="Slide Number Placeholder 3">
            <a:extLst>
              <a:ext uri="{FF2B5EF4-FFF2-40B4-BE49-F238E27FC236}">
                <a16:creationId xmlns:a16="http://schemas.microsoft.com/office/drawing/2014/main" id="{0ECDA2E6-4FFD-4C95-BB1E-02F174D065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45866-4A73-4E90-A8C3-1C951CC3B5F3}" type="slidenum">
              <a:rPr lang="en-US" altLang="en-US" smtClean="0"/>
              <a:pPr/>
              <a:t>32</a:t>
            </a:fld>
            <a:endParaRPr lang="en-US" altLang="en-US"/>
          </a:p>
        </p:txBody>
      </p:sp>
    </p:spTree>
    <p:extLst>
      <p:ext uri="{BB962C8B-B14F-4D97-AF65-F5344CB8AC3E}">
        <p14:creationId xmlns:p14="http://schemas.microsoft.com/office/powerpoint/2010/main" val="97669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DE9373E-3568-8776-ED5F-A26906B8628D}"/>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CD228BCD-00CD-3C5B-1342-C363B65693F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Introduce yourself</a:t>
            </a:r>
          </a:p>
        </p:txBody>
      </p:sp>
      <p:sp>
        <p:nvSpPr>
          <p:cNvPr id="9220" name="Slide Number Placeholder 3">
            <a:extLst>
              <a:ext uri="{FF2B5EF4-FFF2-40B4-BE49-F238E27FC236}">
                <a16:creationId xmlns:a16="http://schemas.microsoft.com/office/drawing/2014/main" id="{7BB4FB0D-AE3B-6D78-3BE4-9260BE1AB4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4388" indent="-312738">
              <a:defRPr>
                <a:solidFill>
                  <a:schemeClr val="tx1"/>
                </a:solidFill>
                <a:latin typeface="Arial" panose="020B0604020202020204" pitchFamily="34" charset="0"/>
              </a:defRPr>
            </a:lvl2pPr>
            <a:lvl3pPr marL="1252538" indent="-249238">
              <a:defRPr>
                <a:solidFill>
                  <a:schemeClr val="tx1"/>
                </a:solidFill>
                <a:latin typeface="Arial" panose="020B0604020202020204" pitchFamily="34" charset="0"/>
              </a:defRPr>
            </a:lvl3pPr>
            <a:lvl4pPr marL="1755775" indent="-249238">
              <a:defRPr>
                <a:solidFill>
                  <a:schemeClr val="tx1"/>
                </a:solidFill>
                <a:latin typeface="Arial" panose="020B0604020202020204" pitchFamily="34" charset="0"/>
              </a:defRPr>
            </a:lvl4pPr>
            <a:lvl5pPr marL="2257425" indent="-249238">
              <a:defRPr>
                <a:solidFill>
                  <a:schemeClr val="tx1"/>
                </a:solidFill>
                <a:latin typeface="Arial" panose="020B0604020202020204" pitchFamily="34" charset="0"/>
              </a:defRPr>
            </a:lvl5pPr>
            <a:lvl6pPr marL="2714625" indent="-249238" eaLnBrk="0" fontAlgn="base" hangingPunct="0">
              <a:spcBef>
                <a:spcPct val="0"/>
              </a:spcBef>
              <a:spcAft>
                <a:spcPct val="0"/>
              </a:spcAft>
              <a:defRPr>
                <a:solidFill>
                  <a:schemeClr val="tx1"/>
                </a:solidFill>
                <a:latin typeface="Arial" panose="020B0604020202020204" pitchFamily="34" charset="0"/>
              </a:defRPr>
            </a:lvl6pPr>
            <a:lvl7pPr marL="3171825" indent="-249238" eaLnBrk="0" fontAlgn="base" hangingPunct="0">
              <a:spcBef>
                <a:spcPct val="0"/>
              </a:spcBef>
              <a:spcAft>
                <a:spcPct val="0"/>
              </a:spcAft>
              <a:defRPr>
                <a:solidFill>
                  <a:schemeClr val="tx1"/>
                </a:solidFill>
                <a:latin typeface="Arial" panose="020B0604020202020204" pitchFamily="34" charset="0"/>
              </a:defRPr>
            </a:lvl7pPr>
            <a:lvl8pPr marL="3629025" indent="-249238" eaLnBrk="0" fontAlgn="base" hangingPunct="0">
              <a:spcBef>
                <a:spcPct val="0"/>
              </a:spcBef>
              <a:spcAft>
                <a:spcPct val="0"/>
              </a:spcAft>
              <a:defRPr>
                <a:solidFill>
                  <a:schemeClr val="tx1"/>
                </a:solidFill>
                <a:latin typeface="Arial" panose="020B0604020202020204" pitchFamily="34" charset="0"/>
              </a:defRPr>
            </a:lvl8pPr>
            <a:lvl9pPr marL="4086225" indent="-249238" eaLnBrk="0" fontAlgn="base" hangingPunct="0">
              <a:spcBef>
                <a:spcPct val="0"/>
              </a:spcBef>
              <a:spcAft>
                <a:spcPct val="0"/>
              </a:spcAft>
              <a:defRPr>
                <a:solidFill>
                  <a:schemeClr val="tx1"/>
                </a:solidFill>
                <a:latin typeface="Arial" panose="020B0604020202020204" pitchFamily="34" charset="0"/>
              </a:defRPr>
            </a:lvl9pPr>
          </a:lstStyle>
          <a:p>
            <a:fld id="{8E330E52-C02E-4503-B5DD-4C870B933FF0}"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the </a:t>
            </a:r>
            <a:r>
              <a:rPr lang="en-US" dirty="0" err="1"/>
              <a:t>Jamboard</a:t>
            </a:r>
            <a:r>
              <a:rPr lang="en-US" dirty="0"/>
              <a:t> for the “Say What” Activity – Review directions for the activity.  Assign teachers a partner and send them to a break-out room for a few minutes to work on the vocabulary activity.</a:t>
            </a:r>
          </a:p>
          <a:p>
            <a:endParaRPr lang="en-US" dirty="0"/>
          </a:p>
          <a:p>
            <a:r>
              <a:rPr lang="en-US" dirty="0"/>
              <a:t>https://jamboard.google.com/d/141U4HaWJcjU3xY4QhQ6P_Cw2NgEhnhbqdD4PvdWy_vg/edit?usp=sharing</a:t>
            </a:r>
          </a:p>
        </p:txBody>
      </p:sp>
      <p:sp>
        <p:nvSpPr>
          <p:cNvPr id="4" name="Slide Number Placeholder 3"/>
          <p:cNvSpPr>
            <a:spLocks noGrp="1"/>
          </p:cNvSpPr>
          <p:nvPr>
            <p:ph type="sldNum" sz="quarter" idx="5"/>
          </p:nvPr>
        </p:nvSpPr>
        <p:spPr/>
        <p:txBody>
          <a:bodyPr/>
          <a:lstStyle/>
          <a:p>
            <a:fld id="{0E34CE70-55C6-4E46-82C9-94A40AE4AD8D}" type="slidenum">
              <a:rPr lang="en-US" smtClean="0"/>
              <a:t>33</a:t>
            </a:fld>
            <a:endParaRPr lang="en-US"/>
          </a:p>
        </p:txBody>
      </p:sp>
    </p:spTree>
    <p:extLst>
      <p:ext uri="{BB962C8B-B14F-4D97-AF65-F5344CB8AC3E}">
        <p14:creationId xmlns:p14="http://schemas.microsoft.com/office/powerpoint/2010/main" val="1511786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them to their break-out room</a:t>
            </a:r>
          </a:p>
        </p:txBody>
      </p:sp>
      <p:sp>
        <p:nvSpPr>
          <p:cNvPr id="4" name="Slide Number Placeholder 3"/>
          <p:cNvSpPr>
            <a:spLocks noGrp="1"/>
          </p:cNvSpPr>
          <p:nvPr>
            <p:ph type="sldNum" sz="quarter" idx="5"/>
          </p:nvPr>
        </p:nvSpPr>
        <p:spPr/>
        <p:txBody>
          <a:bodyPr/>
          <a:lstStyle/>
          <a:p>
            <a:fld id="{0E34CE70-55C6-4E46-82C9-94A40AE4AD8D}" type="slidenum">
              <a:rPr lang="en-US" smtClean="0"/>
              <a:t>34</a:t>
            </a:fld>
            <a:endParaRPr lang="en-US"/>
          </a:p>
        </p:txBody>
      </p:sp>
    </p:spTree>
    <p:extLst>
      <p:ext uri="{BB962C8B-B14F-4D97-AF65-F5344CB8AC3E}">
        <p14:creationId xmlns:p14="http://schemas.microsoft.com/office/powerpoint/2010/main" val="176352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example</a:t>
            </a:r>
          </a:p>
        </p:txBody>
      </p:sp>
      <p:sp>
        <p:nvSpPr>
          <p:cNvPr id="4" name="Slide Number Placeholder 3"/>
          <p:cNvSpPr>
            <a:spLocks noGrp="1"/>
          </p:cNvSpPr>
          <p:nvPr>
            <p:ph type="sldNum" sz="quarter" idx="5"/>
          </p:nvPr>
        </p:nvSpPr>
        <p:spPr/>
        <p:txBody>
          <a:bodyPr/>
          <a:lstStyle/>
          <a:p>
            <a:fld id="{EB2CA709-669E-4DA9-9ABF-8EB8F8D0BB17}" type="slidenum">
              <a:rPr lang="en-US" smtClean="0"/>
              <a:t>35</a:t>
            </a:fld>
            <a:endParaRPr lang="en-US"/>
          </a:p>
        </p:txBody>
      </p:sp>
    </p:spTree>
    <p:extLst>
      <p:ext uri="{BB962C8B-B14F-4D97-AF65-F5344CB8AC3E}">
        <p14:creationId xmlns:p14="http://schemas.microsoft.com/office/powerpoint/2010/main" val="99744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time to work on the Vocabulary Pyramid – instead of sending them to a breakout room, just have them type in the chat box : 1 – reconnaissance – spy, etc. </a:t>
            </a:r>
          </a:p>
        </p:txBody>
      </p:sp>
      <p:sp>
        <p:nvSpPr>
          <p:cNvPr id="4" name="Slide Number Placeholder 3"/>
          <p:cNvSpPr>
            <a:spLocks noGrp="1"/>
          </p:cNvSpPr>
          <p:nvPr>
            <p:ph type="sldNum" sz="quarter" idx="5"/>
          </p:nvPr>
        </p:nvSpPr>
        <p:spPr/>
        <p:txBody>
          <a:bodyPr/>
          <a:lstStyle/>
          <a:p>
            <a:fld id="{EB2CA709-669E-4DA9-9ABF-8EB8F8D0BB17}" type="slidenum">
              <a:rPr lang="en-US" smtClean="0"/>
              <a:t>36</a:t>
            </a:fld>
            <a:endParaRPr lang="en-US"/>
          </a:p>
        </p:txBody>
      </p:sp>
    </p:spTree>
    <p:extLst>
      <p:ext uri="{BB962C8B-B14F-4D97-AF65-F5344CB8AC3E}">
        <p14:creationId xmlns:p14="http://schemas.microsoft.com/office/powerpoint/2010/main" val="2559746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just a moment they are going back to work with their partner as they examine the inventions of World War I.  </a:t>
            </a:r>
          </a:p>
          <a:p>
            <a:endParaRPr lang="en-US" dirty="0"/>
          </a:p>
          <a:p>
            <a:r>
              <a:rPr lang="en-US" dirty="0"/>
              <a:t>Open </a:t>
            </a:r>
            <a:r>
              <a:rPr lang="en-US" dirty="0" err="1"/>
              <a:t>Jamboard</a:t>
            </a:r>
            <a:r>
              <a:rPr lang="en-US" dirty="0"/>
              <a:t> – You will need to make several copies of this </a:t>
            </a:r>
            <a:r>
              <a:rPr lang="en-US" dirty="0" err="1"/>
              <a:t>jamboard</a:t>
            </a:r>
            <a:r>
              <a:rPr lang="en-US" dirty="0"/>
              <a:t> to share with each partner group.  I really don’t know if this is the best way, but this is all I could think of:</a:t>
            </a:r>
          </a:p>
          <a:p>
            <a:endParaRPr lang="en-US" dirty="0"/>
          </a:p>
          <a:p>
            <a:r>
              <a:rPr lang="en-US" dirty="0"/>
              <a:t>https://jamboard.google.com/d/1TQaCExHXC3wXpoiSA6zZ9VV2lr_D-s9tkSOxej_WgTA/edit?usp=sharing</a:t>
            </a:r>
          </a:p>
          <a:p>
            <a:endParaRPr lang="en-US" dirty="0"/>
          </a:p>
          <a:p>
            <a:r>
              <a:rPr lang="en-US" dirty="0"/>
              <a:t>Go through all of the directions before you assign them back to their breakout groups with their partners.  They will do the matching activity, take notes on the Doodle Notes, then create a spectrum of the inventions on the last slide. </a:t>
            </a:r>
          </a:p>
        </p:txBody>
      </p:sp>
      <p:sp>
        <p:nvSpPr>
          <p:cNvPr id="4" name="Slide Number Placeholder 3"/>
          <p:cNvSpPr>
            <a:spLocks noGrp="1"/>
          </p:cNvSpPr>
          <p:nvPr>
            <p:ph type="sldNum" sz="quarter" idx="5"/>
          </p:nvPr>
        </p:nvSpPr>
        <p:spPr/>
        <p:txBody>
          <a:bodyPr/>
          <a:lstStyle/>
          <a:p>
            <a:fld id="{0E34CE70-55C6-4E46-82C9-94A40AE4AD8D}" type="slidenum">
              <a:rPr lang="en-US" smtClean="0"/>
              <a:t>37</a:t>
            </a:fld>
            <a:endParaRPr lang="en-US"/>
          </a:p>
        </p:txBody>
      </p:sp>
    </p:spTree>
    <p:extLst>
      <p:ext uri="{BB962C8B-B14F-4D97-AF65-F5344CB8AC3E}">
        <p14:creationId xmlns:p14="http://schemas.microsoft.com/office/powerpoint/2010/main" val="3970634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inventions cards and yarn.  Give them time to create a spectrum, then switch partners and explain.</a:t>
            </a:r>
          </a:p>
        </p:txBody>
      </p:sp>
      <p:sp>
        <p:nvSpPr>
          <p:cNvPr id="4" name="Slide Number Placeholder 3"/>
          <p:cNvSpPr>
            <a:spLocks noGrp="1"/>
          </p:cNvSpPr>
          <p:nvPr>
            <p:ph type="sldNum" sz="quarter" idx="5"/>
          </p:nvPr>
        </p:nvSpPr>
        <p:spPr/>
        <p:txBody>
          <a:bodyPr/>
          <a:lstStyle/>
          <a:p>
            <a:fld id="{0E34CE70-55C6-4E46-82C9-94A40AE4AD8D}" type="slidenum">
              <a:rPr lang="en-US" smtClean="0"/>
              <a:t>39</a:t>
            </a:fld>
            <a:endParaRPr lang="en-US"/>
          </a:p>
        </p:txBody>
      </p:sp>
    </p:spTree>
    <p:extLst>
      <p:ext uri="{BB962C8B-B14F-4D97-AF65-F5344CB8AC3E}">
        <p14:creationId xmlns:p14="http://schemas.microsoft.com/office/powerpoint/2010/main" val="153438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41</a:t>
            </a:fld>
            <a:endParaRPr lang="en-US" altLang="en-US">
              <a:latin typeface="Calibri" panose="020F0502020204030204" pitchFamily="34" charset="0"/>
            </a:endParaRPr>
          </a:p>
        </p:txBody>
      </p:sp>
    </p:spTree>
    <p:extLst>
      <p:ext uri="{BB962C8B-B14F-4D97-AF65-F5344CB8AC3E}">
        <p14:creationId xmlns:p14="http://schemas.microsoft.com/office/powerpoint/2010/main" val="1454767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 Two</a:t>
            </a:r>
          </a:p>
          <a:p>
            <a:r>
              <a:rPr lang="en-US" dirty="0"/>
              <a:t>Now that we are back from our break, share two things you have learned so far in the chat box. </a:t>
            </a:r>
          </a:p>
        </p:txBody>
      </p:sp>
      <p:sp>
        <p:nvSpPr>
          <p:cNvPr id="4" name="Slide Number Placeholder 3"/>
          <p:cNvSpPr>
            <a:spLocks noGrp="1"/>
          </p:cNvSpPr>
          <p:nvPr>
            <p:ph type="sldNum" sz="quarter" idx="5"/>
          </p:nvPr>
        </p:nvSpPr>
        <p:spPr/>
        <p:txBody>
          <a:bodyPr/>
          <a:lstStyle/>
          <a:p>
            <a:fld id="{0E34CE70-55C6-4E46-82C9-94A40AE4AD8D}" type="slidenum">
              <a:rPr lang="en-US" smtClean="0"/>
              <a:t>44</a:t>
            </a:fld>
            <a:endParaRPr lang="en-US"/>
          </a:p>
        </p:txBody>
      </p:sp>
    </p:spTree>
    <p:extLst>
      <p:ext uri="{BB962C8B-B14F-4D97-AF65-F5344CB8AC3E}">
        <p14:creationId xmlns:p14="http://schemas.microsoft.com/office/powerpoint/2010/main" val="2327560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look at different ways to increase engagement during a lecture – interactive brain breaks. </a:t>
            </a:r>
          </a:p>
        </p:txBody>
      </p:sp>
      <p:sp>
        <p:nvSpPr>
          <p:cNvPr id="4" name="Slide Number Placeholder 3"/>
          <p:cNvSpPr>
            <a:spLocks noGrp="1"/>
          </p:cNvSpPr>
          <p:nvPr>
            <p:ph type="sldNum" sz="quarter" idx="5"/>
          </p:nvPr>
        </p:nvSpPr>
        <p:spPr/>
        <p:txBody>
          <a:bodyPr/>
          <a:lstStyle/>
          <a:p>
            <a:fld id="{0E34CE70-55C6-4E46-82C9-94A40AE4AD8D}" type="slidenum">
              <a:rPr lang="en-US" smtClean="0"/>
              <a:t>46</a:t>
            </a:fld>
            <a:endParaRPr lang="en-US"/>
          </a:p>
        </p:txBody>
      </p:sp>
    </p:spTree>
    <p:extLst>
      <p:ext uri="{BB962C8B-B14F-4D97-AF65-F5344CB8AC3E}">
        <p14:creationId xmlns:p14="http://schemas.microsoft.com/office/powerpoint/2010/main" val="968118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5"/>
          </p:nvPr>
        </p:nvSpPr>
        <p:spPr/>
        <p:txBody>
          <a:bodyPr/>
          <a:lstStyle/>
          <a:p>
            <a:fld id="{0E34CE70-55C6-4E46-82C9-94A40AE4AD8D}" type="slidenum">
              <a:rPr lang="en-US" smtClean="0"/>
              <a:t>47</a:t>
            </a:fld>
            <a:endParaRPr lang="en-US"/>
          </a:p>
        </p:txBody>
      </p:sp>
    </p:spTree>
    <p:extLst>
      <p:ext uri="{BB962C8B-B14F-4D97-AF65-F5344CB8AC3E}">
        <p14:creationId xmlns:p14="http://schemas.microsoft.com/office/powerpoint/2010/main" val="228986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F462941-D8E4-DE48-2229-65844D69A16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6A2CE1E-A766-59D8-F6CD-85A7FB0EB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Go through all of the beliefs, then ask teachers to discuss which ones they agree with. </a:t>
            </a:r>
          </a:p>
        </p:txBody>
      </p:sp>
      <p:sp>
        <p:nvSpPr>
          <p:cNvPr id="11268" name="Slide Number Placeholder 3">
            <a:extLst>
              <a:ext uri="{FF2B5EF4-FFF2-40B4-BE49-F238E27FC236}">
                <a16:creationId xmlns:a16="http://schemas.microsoft.com/office/drawing/2014/main" id="{E26F4779-BDB9-A4DF-7669-94743DC185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9093E50E-07B6-482B-A1A8-E23F12CC5497}" type="slidenum">
              <a:rPr lang="en-US" altLang="en-US" smtClean="0"/>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everyone know that they will be receiving the next set of slides to add to any activity.</a:t>
            </a:r>
          </a:p>
        </p:txBody>
      </p:sp>
      <p:sp>
        <p:nvSpPr>
          <p:cNvPr id="4" name="Slide Number Placeholder 3"/>
          <p:cNvSpPr>
            <a:spLocks noGrp="1"/>
          </p:cNvSpPr>
          <p:nvPr>
            <p:ph type="sldNum" sz="quarter" idx="5"/>
          </p:nvPr>
        </p:nvSpPr>
        <p:spPr/>
        <p:txBody>
          <a:bodyPr/>
          <a:lstStyle/>
          <a:p>
            <a:fld id="{0E34CE70-55C6-4E46-82C9-94A40AE4AD8D}" type="slidenum">
              <a:rPr lang="en-US" smtClean="0"/>
              <a:t>49</a:t>
            </a:fld>
            <a:endParaRPr lang="en-US"/>
          </a:p>
        </p:txBody>
      </p:sp>
    </p:spTree>
    <p:extLst>
      <p:ext uri="{BB962C8B-B14F-4D97-AF65-F5344CB8AC3E}">
        <p14:creationId xmlns:p14="http://schemas.microsoft.com/office/powerpoint/2010/main" val="3456138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ctr" rtl="0" eaLnBrk="1" fontAlgn="ctr" latinLnBrk="0" hangingPunct="1">
              <a:spcBef>
                <a:spcPts val="0"/>
              </a:spcBef>
              <a:spcAft>
                <a:spcPts val="0"/>
              </a:spcAft>
            </a:pPr>
            <a:r>
              <a:rPr lang="en-US" sz="1800" b="1" i="0" u="none" strike="noStrike" kern="1200" baseline="0" dirty="0">
                <a:solidFill>
                  <a:srgbClr val="000000"/>
                </a:solidFill>
                <a:effectLst/>
                <a:latin typeface="Abadi" panose="020B0604020104020204" pitchFamily="34" charset="0"/>
              </a:rPr>
              <a:t>Say-It-In-A-Word</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badi" panose="020B0604020104020204" pitchFamily="34" charset="0"/>
              </a:rPr>
              <a:t>Ask a question about your topic. After think time ask students to decide on one word that best expresses their response. Allow every student to share his or her word. Based on their responses, ask follow-up questions. Encourage students to ask questions of one another.</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256B08E-1286-489F-8CD2-5FF750E53285}" type="slidenum">
              <a:rPr lang="en-US" smtClean="0"/>
              <a:t>50</a:t>
            </a:fld>
            <a:endParaRPr lang="en-US"/>
          </a:p>
        </p:txBody>
      </p:sp>
    </p:spTree>
    <p:extLst>
      <p:ext uri="{BB962C8B-B14F-4D97-AF65-F5344CB8AC3E}">
        <p14:creationId xmlns:p14="http://schemas.microsoft.com/office/powerpoint/2010/main" val="3194924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53</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ctr" rtl="0" eaLnBrk="1" fontAlgn="ctr" latinLnBrk="0" hangingPunct="1">
              <a:spcBef>
                <a:spcPts val="0"/>
              </a:spcBef>
              <a:spcAft>
                <a:spcPts val="0"/>
              </a:spcAft>
            </a:pPr>
            <a:r>
              <a:rPr lang="en-US" sz="1800" b="1" i="0" u="none" strike="noStrike" kern="1200" baseline="0" dirty="0">
                <a:solidFill>
                  <a:srgbClr val="000000"/>
                </a:solidFill>
                <a:effectLst/>
                <a:latin typeface="Abadi" panose="020B0604020104020204" pitchFamily="34" charset="0"/>
              </a:rPr>
              <a:t>Rotating Trios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badi" panose="020B0604020104020204" pitchFamily="34" charset="0"/>
              </a:rPr>
              <a:t>Create index cards or popsicle sticks with the numbers 0, 1 and 2. Place your students into groups of 3 (0, 1, and 2) and then each of the large groups into a smaller group around you.  Ask your students an open ended question. Give them a moment to discuss and answer.  Rotate the groups, 0 stays in place, 1 rotates one spot, 2 rotates two spots. Ask a new question and continue the process.  </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256B08E-1286-489F-8CD2-5FF750E53285}" type="slidenum">
              <a:rPr lang="en-US" smtClean="0"/>
              <a:t>54</a:t>
            </a:fld>
            <a:endParaRPr lang="en-US"/>
          </a:p>
        </p:txBody>
      </p:sp>
    </p:spTree>
    <p:extLst>
      <p:ext uri="{BB962C8B-B14F-4D97-AF65-F5344CB8AC3E}">
        <p14:creationId xmlns:p14="http://schemas.microsoft.com/office/powerpoint/2010/main" val="3350346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on one foot and summarize what you have learned so far to your partner. </a:t>
            </a:r>
          </a:p>
        </p:txBody>
      </p:sp>
      <p:sp>
        <p:nvSpPr>
          <p:cNvPr id="4" name="Slide Number Placeholder 3"/>
          <p:cNvSpPr>
            <a:spLocks noGrp="1"/>
          </p:cNvSpPr>
          <p:nvPr>
            <p:ph type="sldNum" sz="quarter" idx="5"/>
          </p:nvPr>
        </p:nvSpPr>
        <p:spPr/>
        <p:txBody>
          <a:bodyPr/>
          <a:lstStyle/>
          <a:p>
            <a:fld id="{F94772A4-3E62-4DB2-81D2-6C4D5EC334C6}" type="slidenum">
              <a:rPr lang="en-US" smtClean="0"/>
              <a:t>55</a:t>
            </a:fld>
            <a:endParaRPr lang="en-US"/>
          </a:p>
        </p:txBody>
      </p:sp>
    </p:spTree>
    <p:extLst>
      <p:ext uri="{BB962C8B-B14F-4D97-AF65-F5344CB8AC3E}">
        <p14:creationId xmlns:p14="http://schemas.microsoft.com/office/powerpoint/2010/main" val="2889606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badi" panose="020B0604020104020204" pitchFamily="34" charset="0"/>
              </a:rPr>
              <a:t>Did you ever tie a string around your finger to remember something? This is the same idea – have students tap or touch an object on their body (like an earring or their elbow) while repeating key ideas from the lesson.  Later on in the period, ask your students to point to the same location and repeat what they were supposed to remember. </a:t>
            </a:r>
          </a:p>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56</a:t>
            </a:fld>
            <a:endParaRPr lang="en-US"/>
          </a:p>
        </p:txBody>
      </p:sp>
    </p:spTree>
    <p:extLst>
      <p:ext uri="{BB962C8B-B14F-4D97-AF65-F5344CB8AC3E}">
        <p14:creationId xmlns:p14="http://schemas.microsoft.com/office/powerpoint/2010/main" val="3503382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ctr" rtl="0" eaLnBrk="1" fontAlgn="ctr" latinLnBrk="0" hangingPunct="1">
              <a:spcBef>
                <a:spcPts val="0"/>
              </a:spcBef>
              <a:spcAft>
                <a:spcPts val="0"/>
              </a:spcAft>
            </a:pPr>
            <a:r>
              <a:rPr lang="en-US" sz="1800" b="1" i="0" u="none" strike="noStrike" kern="1200" dirty="0">
                <a:solidFill>
                  <a:srgbClr val="FFFFFF"/>
                </a:solidFill>
                <a:effectLst/>
                <a:latin typeface="Abadi" panose="020B0604020104020204" pitchFamily="34" charset="0"/>
              </a:rPr>
              <a:t>Passing Notes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Abadi" panose="020B0604020104020204" pitchFamily="34" charset="0"/>
              </a:rPr>
              <a:t>Have students write what they have learned or the answer to a question you ask on a note card.  Students will then pass their note to the person next to them who will respond by correcting or adding information to the answer. </a:t>
            </a:r>
          </a:p>
          <a:p>
            <a:pPr marL="0" algn="l" rtl="0" eaLnBrk="1" fontAlgn="t" latinLnBrk="0" hangingPunct="1">
              <a:spcBef>
                <a:spcPts val="0"/>
              </a:spcBef>
              <a:spcAft>
                <a:spcPts val="0"/>
              </a:spcAft>
            </a:pPr>
            <a:endParaRPr lang="en-US" sz="1800" b="1" i="0" u="none" strike="noStrike" kern="1200" dirty="0">
              <a:solidFill>
                <a:srgbClr val="000000"/>
              </a:solidFill>
              <a:effectLst/>
              <a:latin typeface="Abadi" panose="020B0604020104020204" pitchFamily="34" charset="0"/>
            </a:endParaRPr>
          </a:p>
          <a:p>
            <a:pPr marL="0" algn="ctr" rtl="0" eaLnBrk="1" fontAlgn="ctr" latinLnBrk="0" hangingPunct="1">
              <a:spcBef>
                <a:spcPts val="0"/>
              </a:spcBef>
              <a:spcAft>
                <a:spcPts val="0"/>
              </a:spcAft>
            </a:pPr>
            <a:r>
              <a:rPr lang="en-US" sz="1800" b="1" i="0" u="none" strike="noStrike" kern="1200" dirty="0">
                <a:solidFill>
                  <a:srgbClr val="FFFFFF"/>
                </a:solidFill>
                <a:effectLst/>
                <a:latin typeface="Abadi" panose="020B0604020104020204" pitchFamily="34" charset="0"/>
              </a:rPr>
              <a:t>Passing Notes with a Twist</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Abadi" panose="020B0604020104020204" pitchFamily="34" charset="0"/>
              </a:rPr>
              <a:t>Instead of you asking the questions for the students to respond to, ask your students to write a question about the topic, then pass the note card to another student to answer.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256B08E-1286-489F-8CD2-5FF750E53285}" type="slidenum">
              <a:rPr lang="en-US" smtClean="0"/>
              <a:t>57</a:t>
            </a:fld>
            <a:endParaRPr lang="en-US"/>
          </a:p>
        </p:txBody>
      </p:sp>
    </p:spTree>
    <p:extLst>
      <p:ext uri="{BB962C8B-B14F-4D97-AF65-F5344CB8AC3E}">
        <p14:creationId xmlns:p14="http://schemas.microsoft.com/office/powerpoint/2010/main" val="1734732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take a brain break now – Reflect on what you have learned about brain breaks… Write a question you could ask a colleague in the chat box.  When everyone is finished with their questions, choose one question from the chat box and write a response to it.</a:t>
            </a:r>
          </a:p>
        </p:txBody>
      </p:sp>
      <p:sp>
        <p:nvSpPr>
          <p:cNvPr id="4" name="Slide Number Placeholder 3"/>
          <p:cNvSpPr>
            <a:spLocks noGrp="1"/>
          </p:cNvSpPr>
          <p:nvPr>
            <p:ph type="sldNum" sz="quarter" idx="5"/>
          </p:nvPr>
        </p:nvSpPr>
        <p:spPr/>
        <p:txBody>
          <a:bodyPr/>
          <a:lstStyle/>
          <a:p>
            <a:fld id="{0E34CE70-55C6-4E46-82C9-94A40AE4AD8D}" type="slidenum">
              <a:rPr lang="en-US" smtClean="0"/>
              <a:t>58</a:t>
            </a:fld>
            <a:endParaRPr lang="en-US"/>
          </a:p>
        </p:txBody>
      </p:sp>
    </p:spTree>
    <p:extLst>
      <p:ext uri="{BB962C8B-B14F-4D97-AF65-F5344CB8AC3E}">
        <p14:creationId xmlns:p14="http://schemas.microsoft.com/office/powerpoint/2010/main" val="826994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Tap your neighbor on the shoulder and share a new fact you have learned.</a:t>
            </a:r>
          </a:p>
        </p:txBody>
      </p:sp>
      <p:sp>
        <p:nvSpPr>
          <p:cNvPr id="4" name="Slide Number Placeholder 3"/>
          <p:cNvSpPr>
            <a:spLocks noGrp="1"/>
          </p:cNvSpPr>
          <p:nvPr>
            <p:ph type="sldNum" sz="quarter" idx="5"/>
          </p:nvPr>
        </p:nvSpPr>
        <p:spPr/>
        <p:txBody>
          <a:bodyPr/>
          <a:lstStyle/>
          <a:p>
            <a:fld id="{0E34CE70-55C6-4E46-82C9-94A40AE4AD8D}" type="slidenum">
              <a:rPr lang="en-US" smtClean="0"/>
              <a:t>59</a:t>
            </a:fld>
            <a:endParaRPr lang="en-US"/>
          </a:p>
        </p:txBody>
      </p:sp>
    </p:spTree>
    <p:extLst>
      <p:ext uri="{BB962C8B-B14F-4D97-AF65-F5344CB8AC3E}">
        <p14:creationId xmlns:p14="http://schemas.microsoft.com/office/powerpoint/2010/main" val="49400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ctr" rtl="0" eaLnBrk="1" fontAlgn="ctr" latinLnBrk="0" hangingPunct="1">
              <a:spcBef>
                <a:spcPts val="0"/>
              </a:spcBef>
              <a:spcAft>
                <a:spcPts val="0"/>
              </a:spcAft>
            </a:pPr>
            <a:r>
              <a:rPr lang="en-US" sz="1800" b="1" i="0" u="none" strike="noStrike" kern="1200" dirty="0">
                <a:solidFill>
                  <a:srgbClr val="FFFFFF"/>
                </a:solidFill>
                <a:effectLst/>
                <a:latin typeface="Abadi" panose="020B0604020104020204" pitchFamily="34" charset="0"/>
              </a:rPr>
              <a:t>Gimmie Five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Abadi" panose="020B0604020104020204" pitchFamily="34" charset="0"/>
              </a:rPr>
              <a:t>Have students list off 4 things they learned and one question they still have on their fingers and thumb.</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256B08E-1286-489F-8CD2-5FF750E53285}" type="slidenum">
              <a:rPr lang="en-US" smtClean="0"/>
              <a:t>60</a:t>
            </a:fld>
            <a:endParaRPr lang="en-US"/>
          </a:p>
        </p:txBody>
      </p:sp>
    </p:spTree>
    <p:extLst>
      <p:ext uri="{BB962C8B-B14F-4D97-AF65-F5344CB8AC3E}">
        <p14:creationId xmlns:p14="http://schemas.microsoft.com/office/powerpoint/2010/main" val="3721791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EC2A799-18A9-BA1D-4B0D-6FA00B04315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C86EAE2-D0B5-A3D8-336F-758B37F5D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Slide Number Placeholder 3">
            <a:extLst>
              <a:ext uri="{FF2B5EF4-FFF2-40B4-BE49-F238E27FC236}">
                <a16:creationId xmlns:a16="http://schemas.microsoft.com/office/drawing/2014/main" id="{806A9CC2-40DF-5242-EE2C-F77951AC05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17DD0BD2-36AD-4348-BA8B-38171202DE2F}" type="slidenum">
              <a:rPr lang="en-US" altLang="en-US" smtClean="0"/>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ctr" rtl="0" eaLnBrk="1" fontAlgn="ctr" latinLnBrk="0" hangingPunct="1">
              <a:spcBef>
                <a:spcPts val="0"/>
              </a:spcBef>
              <a:spcAft>
                <a:spcPts val="0"/>
              </a:spcAft>
            </a:pPr>
            <a:r>
              <a:rPr lang="en-US" sz="1800" b="1" i="0" u="none" strike="noStrike" kern="1200" dirty="0">
                <a:solidFill>
                  <a:srgbClr val="FFFFFF"/>
                </a:solidFill>
                <a:effectLst/>
                <a:latin typeface="Abadi" panose="020B0604020104020204" pitchFamily="34" charset="0"/>
              </a:rPr>
              <a:t>Fast Five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Abadi" panose="020B0604020104020204" pitchFamily="34" charset="0"/>
              </a:rPr>
              <a:t>Give your students a highlighter. Ask them to go back into their notes and highlight 5 key ideas. Allow your students to share and compare these ideas with a neighbor. </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256B08E-1286-489F-8CD2-5FF750E53285}" type="slidenum">
              <a:rPr lang="en-US" smtClean="0"/>
              <a:t>61</a:t>
            </a:fld>
            <a:endParaRPr lang="en-US"/>
          </a:p>
        </p:txBody>
      </p:sp>
    </p:spTree>
    <p:extLst>
      <p:ext uri="{BB962C8B-B14F-4D97-AF65-F5344CB8AC3E}">
        <p14:creationId xmlns:p14="http://schemas.microsoft.com/office/powerpoint/2010/main" val="752683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students up and have them face a partner – ask a question, they repeat the question to their partner and then the partner has to answer it.</a:t>
            </a:r>
          </a:p>
        </p:txBody>
      </p:sp>
      <p:sp>
        <p:nvSpPr>
          <p:cNvPr id="4" name="Slide Number Placeholder 3"/>
          <p:cNvSpPr>
            <a:spLocks noGrp="1"/>
          </p:cNvSpPr>
          <p:nvPr>
            <p:ph type="sldNum" sz="quarter" idx="5"/>
          </p:nvPr>
        </p:nvSpPr>
        <p:spPr/>
        <p:txBody>
          <a:bodyPr/>
          <a:lstStyle/>
          <a:p>
            <a:fld id="{0E34CE70-55C6-4E46-82C9-94A40AE4AD8D}" type="slidenum">
              <a:rPr lang="en-US" smtClean="0"/>
              <a:t>62</a:t>
            </a:fld>
            <a:endParaRPr lang="en-US"/>
          </a:p>
        </p:txBody>
      </p:sp>
    </p:spTree>
    <p:extLst>
      <p:ext uri="{BB962C8B-B14F-4D97-AF65-F5344CB8AC3E}">
        <p14:creationId xmlns:p14="http://schemas.microsoft.com/office/powerpoint/2010/main" val="1077934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ctr" rtl="0" eaLnBrk="1" fontAlgn="ctr" latinLnBrk="0" hangingPunct="1">
              <a:spcBef>
                <a:spcPts val="0"/>
              </a:spcBef>
              <a:spcAft>
                <a:spcPts val="0"/>
              </a:spcAft>
            </a:pPr>
            <a:r>
              <a:rPr lang="en-US" sz="1800" b="1" i="0" u="none" strike="noStrike" kern="1200" dirty="0">
                <a:solidFill>
                  <a:srgbClr val="FFFFFF"/>
                </a:solidFill>
                <a:effectLst/>
                <a:latin typeface="Abadi" panose="020B0604020104020204" pitchFamily="34" charset="0"/>
              </a:rPr>
              <a:t>It’s a FACT!</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Abadi" panose="020B0604020104020204" pitchFamily="34" charset="0"/>
              </a:rPr>
              <a:t>Student writes a Fact from the lesson on the card.  You pass the card through all the students who then write on the back, True or False. If false.. they must write why.  All students review all facts.</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256B08E-1286-489F-8CD2-5FF750E53285}" type="slidenum">
              <a:rPr lang="en-US" smtClean="0"/>
              <a:t>63</a:t>
            </a:fld>
            <a:endParaRPr lang="en-US"/>
          </a:p>
        </p:txBody>
      </p:sp>
    </p:spTree>
    <p:extLst>
      <p:ext uri="{BB962C8B-B14F-4D97-AF65-F5344CB8AC3E}">
        <p14:creationId xmlns:p14="http://schemas.microsoft.com/office/powerpoint/2010/main" val="4093333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additional ideas do they have for brain breaks? Have them type the ideas in their chat box. </a:t>
            </a:r>
          </a:p>
          <a:p>
            <a:r>
              <a:rPr lang="en-US" dirty="0"/>
              <a:t>Point out that they have a handout with additional ideas on the website. </a:t>
            </a:r>
          </a:p>
        </p:txBody>
      </p:sp>
      <p:sp>
        <p:nvSpPr>
          <p:cNvPr id="4" name="Slide Number Placeholder 3"/>
          <p:cNvSpPr>
            <a:spLocks noGrp="1"/>
          </p:cNvSpPr>
          <p:nvPr>
            <p:ph type="sldNum" sz="quarter" idx="5"/>
          </p:nvPr>
        </p:nvSpPr>
        <p:spPr/>
        <p:txBody>
          <a:bodyPr/>
          <a:lstStyle/>
          <a:p>
            <a:fld id="{0E34CE70-55C6-4E46-82C9-94A40AE4AD8D}" type="slidenum">
              <a:rPr lang="en-US" smtClean="0"/>
              <a:t>64</a:t>
            </a:fld>
            <a:endParaRPr lang="en-US"/>
          </a:p>
        </p:txBody>
      </p:sp>
    </p:spTree>
    <p:extLst>
      <p:ext uri="{BB962C8B-B14F-4D97-AF65-F5344CB8AC3E}">
        <p14:creationId xmlns:p14="http://schemas.microsoft.com/office/powerpoint/2010/main" val="2511302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look at building affiliation (working with a group) with review games. </a:t>
            </a:r>
          </a:p>
          <a:p>
            <a:endParaRPr lang="en-US" dirty="0"/>
          </a:p>
          <a:p>
            <a:r>
              <a:rPr lang="en-US" dirty="0"/>
              <a:t>You will need to make groups of 3 when you assign them to break out rooms</a:t>
            </a:r>
          </a:p>
        </p:txBody>
      </p:sp>
      <p:sp>
        <p:nvSpPr>
          <p:cNvPr id="4" name="Slide Number Placeholder 3"/>
          <p:cNvSpPr>
            <a:spLocks noGrp="1"/>
          </p:cNvSpPr>
          <p:nvPr>
            <p:ph type="sldNum" sz="quarter" idx="10"/>
          </p:nvPr>
        </p:nvSpPr>
        <p:spPr/>
        <p:txBody>
          <a:bodyPr/>
          <a:lstStyle/>
          <a:p>
            <a:fld id="{0E34CE70-55C6-4E46-82C9-94A40AE4AD8D}" type="slidenum">
              <a:rPr lang="en-US" smtClean="0"/>
              <a:t>66</a:t>
            </a:fld>
            <a:endParaRPr lang="en-US"/>
          </a:p>
        </p:txBody>
      </p:sp>
    </p:spTree>
    <p:extLst>
      <p:ext uri="{BB962C8B-B14F-4D97-AF65-F5344CB8AC3E}">
        <p14:creationId xmlns:p14="http://schemas.microsoft.com/office/powerpoint/2010/main" val="746996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67</a:t>
            </a:fld>
            <a:endParaRPr lang="en-US"/>
          </a:p>
        </p:txBody>
      </p:sp>
    </p:spTree>
    <p:extLst>
      <p:ext uri="{BB962C8B-B14F-4D97-AF65-F5344CB8AC3E}">
        <p14:creationId xmlns:p14="http://schemas.microsoft.com/office/powerpoint/2010/main" val="4219445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do this on a </a:t>
            </a:r>
            <a:r>
              <a:rPr lang="en-US" dirty="0" err="1"/>
              <a:t>jamboard</a:t>
            </a:r>
            <a:r>
              <a:rPr lang="en-US" dirty="0"/>
              <a:t> to see the experience.  </a:t>
            </a:r>
          </a:p>
          <a:p>
            <a:endParaRPr lang="en-US" dirty="0"/>
          </a:p>
          <a:p>
            <a:r>
              <a:rPr lang="en-US" dirty="0"/>
              <a:t>Take them to </a:t>
            </a:r>
            <a:r>
              <a:rPr lang="en-US" dirty="0" err="1"/>
              <a:t>jamboard</a:t>
            </a:r>
            <a:r>
              <a:rPr lang="en-US" dirty="0"/>
              <a:t> and assign groups of teachers a slide.  Ask your questions (below) and have them answer by moving the terms around the </a:t>
            </a:r>
            <a:r>
              <a:rPr lang="en-US" dirty="0" err="1"/>
              <a:t>jamboard</a:t>
            </a:r>
            <a:r>
              <a:rPr lang="en-US" dirty="0"/>
              <a:t>.  </a:t>
            </a:r>
          </a:p>
          <a:p>
            <a:endParaRPr lang="en-US" dirty="0"/>
          </a:p>
          <a:p>
            <a:r>
              <a:rPr lang="en-US" dirty="0"/>
              <a:t>https://jamboard.google.com/d/1eO3hY5hYYBqs7OcY_wECn5gEQZW8PwInR29htu2Eu58/edit?usp=sharing</a:t>
            </a:r>
          </a:p>
          <a:p>
            <a:endParaRPr lang="en-US" dirty="0"/>
          </a:p>
          <a:p>
            <a:r>
              <a:rPr lang="en-US" dirty="0">
                <a:latin typeface="KG Miss Kindergarten" panose="02000000000000000000" pitchFamily="2" charset="0"/>
              </a:rPr>
              <a:t>Create a sentence that:</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shows what you have learned about Westward Expansion.</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shows a cause and effect relationship</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places the events in chronological order</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focuses on Mexico</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focuses on slavery</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focuses on economics</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focuses on transportation</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shows a positive effect of Westward Expansion</a:t>
            </a:r>
          </a:p>
          <a:p>
            <a:pPr marL="285750" indent="-285750">
              <a:buFont typeface="Wingdings" panose="05000000000000000000" pitchFamily="2" charset="2"/>
              <a:buChar char="ü"/>
            </a:pPr>
            <a:endParaRPr lang="en-US" sz="1200" dirty="0">
              <a:latin typeface="KG Miss Kindergarten" panose="02000000000000000000" pitchFamily="2" charset="0"/>
            </a:endParaRPr>
          </a:p>
          <a:p>
            <a:pPr marL="285750" indent="-285750">
              <a:buFont typeface="Wingdings" panose="05000000000000000000" pitchFamily="2" charset="2"/>
              <a:buChar char="ü"/>
            </a:pPr>
            <a:r>
              <a:rPr lang="en-US" sz="1200" dirty="0">
                <a:latin typeface="KG Miss Kindergarten" panose="02000000000000000000" pitchFamily="2" charset="0"/>
              </a:rPr>
              <a:t>shows a negative effect of Westward Expansion</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68</a:t>
            </a:fld>
            <a:endParaRPr lang="en-US"/>
          </a:p>
        </p:txBody>
      </p:sp>
    </p:spTree>
    <p:extLst>
      <p:ext uri="{BB962C8B-B14F-4D97-AF65-F5344CB8AC3E}">
        <p14:creationId xmlns:p14="http://schemas.microsoft.com/office/powerpoint/2010/main" val="8855136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try a mapping challenge – explain the directions and then take them back to </a:t>
            </a:r>
            <a:r>
              <a:rPr lang="en-US" dirty="0" err="1"/>
              <a:t>jamboard</a:t>
            </a:r>
            <a:r>
              <a:rPr lang="en-US" dirty="0"/>
              <a:t> to play the game. </a:t>
            </a:r>
          </a:p>
          <a:p>
            <a:endParaRPr lang="en-US" dirty="0"/>
          </a:p>
          <a:p>
            <a:endParaRPr lang="en-US" dirty="0"/>
          </a:p>
          <a:p>
            <a:r>
              <a:rPr lang="en-US" dirty="0"/>
              <a:t>https://jamboard.google.com/d/1yz68FlmnUmUPpY-dcSI-IYPFxlkfdy04ujqaZt4ab8g/edit?usp=sharing</a:t>
            </a:r>
          </a:p>
        </p:txBody>
      </p:sp>
      <p:sp>
        <p:nvSpPr>
          <p:cNvPr id="4" name="Slide Number Placeholder 3"/>
          <p:cNvSpPr>
            <a:spLocks noGrp="1"/>
          </p:cNvSpPr>
          <p:nvPr>
            <p:ph type="sldNum" sz="quarter" idx="5"/>
          </p:nvPr>
        </p:nvSpPr>
        <p:spPr/>
        <p:txBody>
          <a:bodyPr/>
          <a:lstStyle/>
          <a:p>
            <a:fld id="{0E34CE70-55C6-4E46-82C9-94A40AE4AD8D}" type="slidenum">
              <a:rPr lang="en-US" smtClean="0"/>
              <a:t>70</a:t>
            </a:fld>
            <a:endParaRPr lang="en-US"/>
          </a:p>
        </p:txBody>
      </p:sp>
    </p:spTree>
    <p:extLst>
      <p:ext uri="{BB962C8B-B14F-4D97-AF65-F5344CB8AC3E}">
        <p14:creationId xmlns:p14="http://schemas.microsoft.com/office/powerpoint/2010/main" val="3262730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directions and take them to the </a:t>
            </a:r>
            <a:r>
              <a:rPr lang="en-US" dirty="0" err="1"/>
              <a:t>jamboard</a:t>
            </a:r>
            <a:endParaRPr lang="en-US" dirty="0"/>
          </a:p>
          <a:p>
            <a:endParaRPr lang="en-US" dirty="0"/>
          </a:p>
          <a:p>
            <a:r>
              <a:rPr lang="en-US" dirty="0"/>
              <a:t>https://jamboard.google.com/d/1aGt-YRSPh8BGKYqBg_Z1I54ZtHRwzuhMCWDqlB2pbZ4/edit?usp=sharing</a:t>
            </a:r>
          </a:p>
        </p:txBody>
      </p:sp>
      <p:sp>
        <p:nvSpPr>
          <p:cNvPr id="4" name="Slide Number Placeholder 3"/>
          <p:cNvSpPr>
            <a:spLocks noGrp="1"/>
          </p:cNvSpPr>
          <p:nvPr>
            <p:ph type="sldNum" sz="quarter" idx="5"/>
          </p:nvPr>
        </p:nvSpPr>
        <p:spPr/>
        <p:txBody>
          <a:bodyPr/>
          <a:lstStyle/>
          <a:p>
            <a:fld id="{0E34CE70-55C6-4E46-82C9-94A40AE4AD8D}" type="slidenum">
              <a:rPr lang="en-US" smtClean="0"/>
              <a:t>71</a:t>
            </a:fld>
            <a:endParaRPr lang="en-US"/>
          </a:p>
        </p:txBody>
      </p:sp>
    </p:spTree>
    <p:extLst>
      <p:ext uri="{BB962C8B-B14F-4D97-AF65-F5344CB8AC3E}">
        <p14:creationId xmlns:p14="http://schemas.microsoft.com/office/powerpoint/2010/main" val="1643387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directions and take them to the </a:t>
            </a:r>
            <a:r>
              <a:rPr lang="en-US" dirty="0" err="1"/>
              <a:t>jamboard</a:t>
            </a:r>
            <a:endParaRPr lang="en-US" dirty="0"/>
          </a:p>
          <a:p>
            <a:endParaRPr lang="en-US" dirty="0"/>
          </a:p>
          <a:p>
            <a:r>
              <a:rPr lang="en-US" dirty="0"/>
              <a:t>https://jamboard.google.com/d/1IPhSI1Xa51AcH5z3RJDROK5lF4EyR2FYi_q07V_6cMY/edit?usp=sharing</a:t>
            </a:r>
          </a:p>
        </p:txBody>
      </p:sp>
      <p:sp>
        <p:nvSpPr>
          <p:cNvPr id="4" name="Slide Number Placeholder 3"/>
          <p:cNvSpPr>
            <a:spLocks noGrp="1"/>
          </p:cNvSpPr>
          <p:nvPr>
            <p:ph type="sldNum" sz="quarter" idx="5"/>
          </p:nvPr>
        </p:nvSpPr>
        <p:spPr/>
        <p:txBody>
          <a:bodyPr/>
          <a:lstStyle/>
          <a:p>
            <a:fld id="{0E34CE70-55C6-4E46-82C9-94A40AE4AD8D}" type="slidenum">
              <a:rPr lang="en-US" smtClean="0"/>
              <a:t>72</a:t>
            </a:fld>
            <a:endParaRPr lang="en-US"/>
          </a:p>
        </p:txBody>
      </p:sp>
    </p:spTree>
    <p:extLst>
      <p:ext uri="{BB962C8B-B14F-4D97-AF65-F5344CB8AC3E}">
        <p14:creationId xmlns:p14="http://schemas.microsoft.com/office/powerpoint/2010/main" val="2272904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D053575-EFCB-CA78-8E74-F70B6A09CEE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70AD87F-0FBB-9D05-5B8C-308A2B2C1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a:extLst>
              <a:ext uri="{FF2B5EF4-FFF2-40B4-BE49-F238E27FC236}">
                <a16:creationId xmlns:a16="http://schemas.microsoft.com/office/drawing/2014/main" id="{D27450F3-5C6A-97F9-2DD3-6C211B200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72D59815-981B-4BE0-9789-9BAD919FA7D3}" type="slidenum">
              <a:rPr lang="en-US" altLang="en-US" smtClean="0"/>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460" indent="-290946">
              <a:defRPr>
                <a:solidFill>
                  <a:schemeClr val="tx1"/>
                </a:solidFill>
                <a:latin typeface="Arial" panose="020B0604020202020204" pitchFamily="34" charset="0"/>
              </a:defRPr>
            </a:lvl2pPr>
            <a:lvl3pPr marL="1163785" indent="-232757">
              <a:defRPr>
                <a:solidFill>
                  <a:schemeClr val="tx1"/>
                </a:solidFill>
                <a:latin typeface="Arial" panose="020B0604020202020204" pitchFamily="34" charset="0"/>
              </a:defRPr>
            </a:lvl3pPr>
            <a:lvl4pPr marL="1629300" indent="-232757">
              <a:defRPr>
                <a:solidFill>
                  <a:schemeClr val="tx1"/>
                </a:solidFill>
                <a:latin typeface="Arial" panose="020B0604020202020204" pitchFamily="34" charset="0"/>
              </a:defRPr>
            </a:lvl4pPr>
            <a:lvl5pPr marL="2094814" indent="-232757">
              <a:defRPr>
                <a:solidFill>
                  <a:schemeClr val="tx1"/>
                </a:solidFill>
                <a:latin typeface="Arial" panose="020B0604020202020204" pitchFamily="34" charset="0"/>
              </a:defRPr>
            </a:lvl5pPr>
            <a:lvl6pPr marL="2560327" indent="-232757" eaLnBrk="0" fontAlgn="base" hangingPunct="0">
              <a:spcBef>
                <a:spcPct val="0"/>
              </a:spcBef>
              <a:spcAft>
                <a:spcPct val="0"/>
              </a:spcAft>
              <a:defRPr>
                <a:solidFill>
                  <a:schemeClr val="tx1"/>
                </a:solidFill>
                <a:latin typeface="Arial" panose="020B0604020202020204" pitchFamily="34" charset="0"/>
              </a:defRPr>
            </a:lvl6pPr>
            <a:lvl7pPr marL="3025841" indent="-232757" eaLnBrk="0" fontAlgn="base" hangingPunct="0">
              <a:spcBef>
                <a:spcPct val="0"/>
              </a:spcBef>
              <a:spcAft>
                <a:spcPct val="0"/>
              </a:spcAft>
              <a:defRPr>
                <a:solidFill>
                  <a:schemeClr val="tx1"/>
                </a:solidFill>
                <a:latin typeface="Arial" panose="020B0604020202020204" pitchFamily="34" charset="0"/>
              </a:defRPr>
            </a:lvl7pPr>
            <a:lvl8pPr marL="3491356" indent="-232757" eaLnBrk="0" fontAlgn="base" hangingPunct="0">
              <a:spcBef>
                <a:spcPct val="0"/>
              </a:spcBef>
              <a:spcAft>
                <a:spcPct val="0"/>
              </a:spcAft>
              <a:defRPr>
                <a:solidFill>
                  <a:schemeClr val="tx1"/>
                </a:solidFill>
                <a:latin typeface="Arial" panose="020B0604020202020204" pitchFamily="34" charset="0"/>
              </a:defRPr>
            </a:lvl8pPr>
            <a:lvl9pPr marL="3956870" indent="-232757"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73</a:t>
            </a:fld>
            <a:endParaRPr lang="en-US" altLang="en-US">
              <a:latin typeface="Calibri" panose="020F0502020204030204" pitchFamily="34" charset="0"/>
            </a:endParaRPr>
          </a:p>
        </p:txBody>
      </p:sp>
    </p:spTree>
    <p:extLst>
      <p:ext uri="{BB962C8B-B14F-4D97-AF65-F5344CB8AC3E}">
        <p14:creationId xmlns:p14="http://schemas.microsoft.com/office/powerpoint/2010/main" val="2473664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42950" indent="-285750">
              <a:spcBef>
                <a:spcPct val="30000"/>
              </a:spcBef>
              <a:defRPr sz="1200">
                <a:solidFill>
                  <a:schemeClr val="tx1"/>
                </a:solidFill>
                <a:latin typeface="Architects Daughter" panose="02000505000000020004" pitchFamily="2" charset="0"/>
              </a:defRPr>
            </a:lvl2pPr>
            <a:lvl3pPr marL="1143000" indent="-228600">
              <a:spcBef>
                <a:spcPct val="30000"/>
              </a:spcBef>
              <a:defRPr sz="1200">
                <a:solidFill>
                  <a:schemeClr val="tx1"/>
                </a:solidFill>
                <a:latin typeface="Architects Daughter" panose="02000505000000020004" pitchFamily="2" charset="0"/>
              </a:defRPr>
            </a:lvl3pPr>
            <a:lvl4pPr marL="1600200" indent="-228600">
              <a:spcBef>
                <a:spcPct val="30000"/>
              </a:spcBef>
              <a:defRPr sz="1200">
                <a:solidFill>
                  <a:schemeClr val="tx1"/>
                </a:solidFill>
                <a:latin typeface="Architects Daughter" panose="02000505000000020004" pitchFamily="2" charset="0"/>
              </a:defRPr>
            </a:lvl4pPr>
            <a:lvl5pPr marL="2057400" indent="-228600">
              <a:spcBef>
                <a:spcPct val="30000"/>
              </a:spcBef>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75</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685800" y="4387850"/>
            <a:ext cx="548640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0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a:latin typeface="Papyrus" panose="03070502060502030205" pitchFamily="66" charset="0"/>
                <a:ea typeface="Arial Unicode MS" panose="020B0604020202020204" pitchFamily="34" charset="-128"/>
                <a:cs typeface="Arial Unicode MS" panose="020B0604020202020204" pitchFamily="34" charset="-128"/>
              </a:rPr>
              <a:t>Rotating Trios</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800">
                <a:latin typeface="Papyrus" panose="03070502060502030205" pitchFamily="66" charset="0"/>
                <a:ea typeface="Arial Unicode MS" panose="020B0604020202020204" pitchFamily="34" charset="-128"/>
                <a:cs typeface="Arial Unicode MS" panose="020B0604020202020204" pitchFamily="34" charset="-128"/>
              </a:rPr>
              <a:t>Using the number on your popsicle stick (0,1 or 2), make a “trio”.  Each trio should contain a 0, 1, and 2.  Give the trio 1-2 minutes to discuss the question.  Then choose one or two groups to share their responses.</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1800">
              <a:latin typeface="Papyrus" panose="03070502060502030205" pitchFamily="66" charset="0"/>
              <a:ea typeface="Arial Unicode MS" panose="020B0604020202020204" pitchFamily="34" charset="-128"/>
              <a:cs typeface="Arial Unicode MS" panose="020B0604020202020204" pitchFamily="34" charset="-128"/>
            </a:endParaRP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800">
                <a:latin typeface="Papyrus" panose="03070502060502030205" pitchFamily="66" charset="0"/>
                <a:ea typeface="Arial Unicode MS" panose="020B0604020202020204" pitchFamily="34" charset="-128"/>
                <a:cs typeface="Arial Unicode MS" panose="020B0604020202020204" pitchFamily="34" charset="-128"/>
              </a:rPr>
              <a:t>DI Notes:  MI – Kinesthetic, Verbal/Linguistic and Intra-Personal</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180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884613" y="87709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75</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0" y="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3554607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B7F6985-C10C-B435-A391-BD8331879A7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188F10EF-5624-F720-22AC-B7AE62B3D3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03DEE32B-DB74-809E-0EA8-30A012E09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DB2D9F6A-1D83-4623-81F2-26E4B71F4116}"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CAB2BBE-72C9-72CF-DA8C-549B6CEF574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08163CA9-FB73-BCD3-2141-B41DC36BA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9DAD7A1B-BDE5-4A2F-B009-B66B74642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B7375DAB-02AE-40FA-B9B6-92F21F64007B}"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3AB117D-607A-3F2F-94AE-D1D7D35BC19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3057D5C8-C59E-F041-9D72-363339FBB7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1508" name="Slide Number Placeholder 3">
            <a:extLst>
              <a:ext uri="{FF2B5EF4-FFF2-40B4-BE49-F238E27FC236}">
                <a16:creationId xmlns:a16="http://schemas.microsoft.com/office/drawing/2014/main" id="{BA9583E1-5C8B-2DA3-545C-280F7FE91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0CFA9A39-6390-4401-8054-406FF45176A9}"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2933339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362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94380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411151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0C02F-0009-42FA-ADEB-7315073EF5F5}"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0279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40C02F-0009-42FA-ADEB-7315073EF5F5}"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89233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40C02F-0009-42FA-ADEB-7315073EF5F5}"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9628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40C02F-0009-42FA-ADEB-7315073EF5F5}" type="datetimeFigureOut">
              <a:rPr lang="en-US" smtClean="0"/>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57278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0C02F-0009-42FA-ADEB-7315073EF5F5}" type="datetimeFigureOut">
              <a:rPr lang="en-US" smtClean="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2527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7737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78445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0C02F-0009-42FA-ADEB-7315073EF5F5}" type="datetimeFigureOut">
              <a:rPr lang="en-US" smtClean="0"/>
              <a:t>2/6/2024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4BECC-96A2-4B56-9BE1-A6A75F738DDD}" type="slidenum">
              <a:rPr lang="en-US" smtClean="0"/>
              <a:t>‹#›</a:t>
            </a:fld>
            <a:endParaRPr lang="en-US"/>
          </a:p>
        </p:txBody>
      </p:sp>
    </p:spTree>
    <p:extLst>
      <p:ext uri="{BB962C8B-B14F-4D97-AF65-F5344CB8AC3E}">
        <p14:creationId xmlns:p14="http://schemas.microsoft.com/office/powerpoint/2010/main" val="1575456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313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22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40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846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234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024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870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943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961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18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31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146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65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937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084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16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784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150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878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436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47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238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094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34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22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116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98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609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77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559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137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675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80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224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193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085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98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90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850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778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934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790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552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972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864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927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983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581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18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55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843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653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68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83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8917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74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4949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985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67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53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50010</TotalTime>
  <Words>1642</Words>
  <Application>Microsoft Office PowerPoint</Application>
  <PresentationFormat>On-screen Show (4:3)</PresentationFormat>
  <Paragraphs>168</Paragraphs>
  <Slides>76</Slides>
  <Notes>61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Abadi</vt:lpstr>
      <vt:lpstr>Architects Daughter</vt:lpstr>
      <vt:lpstr>Arial</vt:lpstr>
      <vt:lpstr>Calibri</vt:lpstr>
      <vt:lpstr>Calibri Light</vt:lpstr>
      <vt:lpstr>KG Miss Kindergarten</vt:lpstr>
      <vt:lpstr>Papyrus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Social Studies Success</dc:creator>
  <cp:lastModifiedBy>Dawn Vinas</cp:lastModifiedBy>
  <cp:revision>289</cp:revision>
  <cp:lastPrinted>2023-08-22T15:00:45Z</cp:lastPrinted>
  <dcterms:created xsi:type="dcterms:W3CDTF">2016-10-29T12:26:50Z</dcterms:created>
  <dcterms:modified xsi:type="dcterms:W3CDTF">2024-02-06T20:11:53Z</dcterms:modified>
</cp:coreProperties>
</file>