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76" r:id="rId2"/>
    <p:sldId id="277" r:id="rId3"/>
    <p:sldId id="410" r:id="rId4"/>
    <p:sldId id="1345" r:id="rId5"/>
    <p:sldId id="1374" r:id="rId6"/>
    <p:sldId id="1375" r:id="rId7"/>
    <p:sldId id="2079" r:id="rId8"/>
    <p:sldId id="2080" r:id="rId9"/>
    <p:sldId id="2060" r:id="rId10"/>
    <p:sldId id="1508" r:id="rId11"/>
    <p:sldId id="1971" r:id="rId12"/>
    <p:sldId id="2061" r:id="rId13"/>
    <p:sldId id="2062" r:id="rId14"/>
    <p:sldId id="2063" r:id="rId15"/>
    <p:sldId id="2064" r:id="rId16"/>
    <p:sldId id="2065" r:id="rId17"/>
    <p:sldId id="2066" r:id="rId18"/>
    <p:sldId id="2067" r:id="rId19"/>
    <p:sldId id="1569" r:id="rId20"/>
    <p:sldId id="2068" r:id="rId21"/>
    <p:sldId id="2069" r:id="rId22"/>
    <p:sldId id="2070" r:id="rId23"/>
    <p:sldId id="2071" r:id="rId24"/>
    <p:sldId id="2072" r:id="rId25"/>
    <p:sldId id="2073" r:id="rId26"/>
    <p:sldId id="2074" r:id="rId27"/>
    <p:sldId id="2075" r:id="rId28"/>
    <p:sldId id="2077" r:id="rId29"/>
    <p:sldId id="2078" r:id="rId30"/>
    <p:sldId id="1940" r:id="rId31"/>
    <p:sldId id="1365" r:id="rId32"/>
    <p:sldId id="1452" r:id="rId33"/>
    <p:sldId id="2089" r:id="rId34"/>
    <p:sldId id="2090" r:id="rId35"/>
    <p:sldId id="1366" r:id="rId36"/>
    <p:sldId id="2092" r:id="rId37"/>
    <p:sldId id="2091" r:id="rId38"/>
    <p:sldId id="2094" r:id="rId39"/>
    <p:sldId id="2093" r:id="rId40"/>
    <p:sldId id="260" r:id="rId41"/>
    <p:sldId id="261" r:id="rId42"/>
    <p:sldId id="268" r:id="rId43"/>
    <p:sldId id="285" r:id="rId44"/>
    <p:sldId id="283" r:id="rId45"/>
    <p:sldId id="2095" r:id="rId46"/>
    <p:sldId id="2096" r:id="rId47"/>
    <p:sldId id="2097" r:id="rId48"/>
    <p:sldId id="282" r:id="rId49"/>
    <p:sldId id="2098" r:id="rId50"/>
    <p:sldId id="1646" r:id="rId51"/>
    <p:sldId id="2099" r:id="rId52"/>
    <p:sldId id="2102" r:id="rId53"/>
    <p:sldId id="2100" r:id="rId54"/>
    <p:sldId id="2101" r:id="rId55"/>
    <p:sldId id="2103" r:id="rId56"/>
    <p:sldId id="1358" r:id="rId57"/>
    <p:sldId id="1371" r:id="rId58"/>
    <p:sldId id="284" r:id="rId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1835" autoAdjust="0"/>
  </p:normalViewPr>
  <p:slideViewPr>
    <p:cSldViewPr snapToGrid="0" showGuides="1">
      <p:cViewPr varScale="1">
        <p:scale>
          <a:sx n="40" d="100"/>
          <a:sy n="40" d="100"/>
        </p:scale>
        <p:origin x="20" y="20"/>
      </p:cViewPr>
      <p:guideLst>
        <p:guide orient="horz" pos="213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C24C2B-8EF5-4F4A-8558-A4947CD07B2C}" type="datetimeFigureOut">
              <a:rPr lang="en-US" smtClean="0"/>
              <a:t>3/11/2024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2A0EC26-7AC9-4660-95EC-8289840C4565}" type="slidenum">
              <a:rPr lang="en-US" smtClean="0"/>
              <a:t>‹#›</a:t>
            </a:fld>
            <a:endParaRPr lang="en-US"/>
          </a:p>
        </p:txBody>
      </p:sp>
    </p:spTree>
    <p:extLst>
      <p:ext uri="{BB962C8B-B14F-4D97-AF65-F5344CB8AC3E}">
        <p14:creationId xmlns:p14="http://schemas.microsoft.com/office/powerpoint/2010/main" val="3811512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34CE70-55C6-4E46-82C9-94A40AE4AD8D}" type="slidenum">
              <a:rPr lang="en-US" smtClean="0"/>
              <a:t>1</a:t>
            </a:fld>
            <a:endParaRPr lang="en-US"/>
          </a:p>
        </p:txBody>
      </p:sp>
    </p:spTree>
    <p:extLst>
      <p:ext uri="{BB962C8B-B14F-4D97-AF65-F5344CB8AC3E}">
        <p14:creationId xmlns:p14="http://schemas.microsoft.com/office/powerpoint/2010/main" val="4086052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standard inferred by the STAAR test – it includes historical influences on the Constitution.</a:t>
            </a:r>
          </a:p>
        </p:txBody>
      </p:sp>
      <p:sp>
        <p:nvSpPr>
          <p:cNvPr id="4" name="Slide Number Placeholder 3"/>
          <p:cNvSpPr>
            <a:spLocks noGrp="1"/>
          </p:cNvSpPr>
          <p:nvPr>
            <p:ph type="sldNum" sz="quarter" idx="5"/>
          </p:nvPr>
        </p:nvSpPr>
        <p:spPr/>
        <p:txBody>
          <a:bodyPr/>
          <a:lstStyle/>
          <a:p>
            <a:fld id="{F0FFDF5F-1B5E-4B09-B7F9-418E9680B1DF}" type="slidenum">
              <a:rPr lang="en-US" smtClean="0"/>
              <a:t>15</a:t>
            </a:fld>
            <a:endParaRPr lang="en-US"/>
          </a:p>
        </p:txBody>
      </p:sp>
    </p:spTree>
    <p:extLst>
      <p:ext uri="{BB962C8B-B14F-4D97-AF65-F5344CB8AC3E}">
        <p14:creationId xmlns:p14="http://schemas.microsoft.com/office/powerpoint/2010/main" val="3782568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set of skills has to do with categorization. </a:t>
            </a:r>
          </a:p>
        </p:txBody>
      </p:sp>
      <p:sp>
        <p:nvSpPr>
          <p:cNvPr id="4" name="Slide Number Placeholder 3"/>
          <p:cNvSpPr>
            <a:spLocks noGrp="1"/>
          </p:cNvSpPr>
          <p:nvPr>
            <p:ph type="sldNum" sz="quarter" idx="5"/>
          </p:nvPr>
        </p:nvSpPr>
        <p:spPr/>
        <p:txBody>
          <a:bodyPr/>
          <a:lstStyle/>
          <a:p>
            <a:fld id="{F0FFDF5F-1B5E-4B09-B7F9-418E9680B1DF}" type="slidenum">
              <a:rPr lang="en-US" smtClean="0"/>
              <a:t>16</a:t>
            </a:fld>
            <a:endParaRPr lang="en-US"/>
          </a:p>
        </p:txBody>
      </p:sp>
    </p:spTree>
    <p:extLst>
      <p:ext uri="{BB962C8B-B14F-4D97-AF65-F5344CB8AC3E}">
        <p14:creationId xmlns:p14="http://schemas.microsoft.com/office/powerpoint/2010/main" val="2800438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Categorization helps our students organize information</a:t>
            </a:r>
          </a:p>
        </p:txBody>
      </p:sp>
      <p:sp>
        <p:nvSpPr>
          <p:cNvPr id="4" name="Slide Number Placeholder 3"/>
          <p:cNvSpPr>
            <a:spLocks noGrp="1"/>
          </p:cNvSpPr>
          <p:nvPr>
            <p:ph type="sldNum" sz="quarter" idx="10"/>
          </p:nvPr>
        </p:nvSpPr>
        <p:spPr/>
        <p:txBody>
          <a:bodyPr/>
          <a:lstStyle/>
          <a:p>
            <a:fld id="{3E62F959-6346-4B6F-8AC9-64791AC70D9D}" type="slidenum">
              <a:rPr lang="en-US" smtClean="0"/>
              <a:t>17</a:t>
            </a:fld>
            <a:endParaRPr lang="en-US"/>
          </a:p>
        </p:txBody>
      </p:sp>
    </p:spTree>
    <p:extLst>
      <p:ext uri="{BB962C8B-B14F-4D97-AF65-F5344CB8AC3E}">
        <p14:creationId xmlns:p14="http://schemas.microsoft.com/office/powerpoint/2010/main" val="2373668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and contrasting of categories</a:t>
            </a:r>
          </a:p>
        </p:txBody>
      </p:sp>
      <p:sp>
        <p:nvSpPr>
          <p:cNvPr id="4" name="Slide Number Placeholder 3"/>
          <p:cNvSpPr>
            <a:spLocks noGrp="1"/>
          </p:cNvSpPr>
          <p:nvPr>
            <p:ph type="sldNum" sz="quarter" idx="10"/>
          </p:nvPr>
        </p:nvSpPr>
        <p:spPr/>
        <p:txBody>
          <a:bodyPr/>
          <a:lstStyle/>
          <a:p>
            <a:fld id="{3E62F959-6346-4B6F-8AC9-64791AC70D9D}" type="slidenum">
              <a:rPr lang="en-US" smtClean="0"/>
              <a:t>18</a:t>
            </a:fld>
            <a:endParaRPr lang="en-US"/>
          </a:p>
        </p:txBody>
      </p:sp>
    </p:spTree>
    <p:extLst>
      <p:ext uri="{BB962C8B-B14F-4D97-AF65-F5344CB8AC3E}">
        <p14:creationId xmlns:p14="http://schemas.microsoft.com/office/powerpoint/2010/main" val="2653817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5A52A9-B7B4-462F-AB5A-B0529042ED7D}" type="slidenum">
              <a:rPr lang="en-US" smtClean="0"/>
              <a:t>19</a:t>
            </a:fld>
            <a:endParaRPr lang="en-US"/>
          </a:p>
        </p:txBody>
      </p:sp>
    </p:spTree>
    <p:extLst>
      <p:ext uri="{BB962C8B-B14F-4D97-AF65-F5344CB8AC3E}">
        <p14:creationId xmlns:p14="http://schemas.microsoft.com/office/powerpoint/2010/main" val="301585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set of skills are usually associated with reading historical text. </a:t>
            </a:r>
          </a:p>
        </p:txBody>
      </p:sp>
      <p:sp>
        <p:nvSpPr>
          <p:cNvPr id="4" name="Slide Number Placeholder 3"/>
          <p:cNvSpPr>
            <a:spLocks noGrp="1"/>
          </p:cNvSpPr>
          <p:nvPr>
            <p:ph type="sldNum" sz="quarter" idx="5"/>
          </p:nvPr>
        </p:nvSpPr>
        <p:spPr/>
        <p:txBody>
          <a:bodyPr/>
          <a:lstStyle/>
          <a:p>
            <a:fld id="{F0FFDF5F-1B5E-4B09-B7F9-418E9680B1DF}" type="slidenum">
              <a:rPr lang="en-US" smtClean="0"/>
              <a:t>20</a:t>
            </a:fld>
            <a:endParaRPr lang="en-US"/>
          </a:p>
        </p:txBody>
      </p:sp>
    </p:spTree>
    <p:extLst>
      <p:ext uri="{BB962C8B-B14F-4D97-AF65-F5344CB8AC3E}">
        <p14:creationId xmlns:p14="http://schemas.microsoft.com/office/powerpoint/2010/main" val="149117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62F959-6346-4B6F-8AC9-64791AC70D9D}" type="slidenum">
              <a:rPr lang="en-US" smtClean="0"/>
              <a:t>21</a:t>
            </a:fld>
            <a:endParaRPr lang="en-US"/>
          </a:p>
        </p:txBody>
      </p:sp>
    </p:spTree>
    <p:extLst>
      <p:ext uri="{BB962C8B-B14F-4D97-AF65-F5344CB8AC3E}">
        <p14:creationId xmlns:p14="http://schemas.microsoft.com/office/powerpoint/2010/main" val="1628117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62F959-6346-4B6F-8AC9-64791AC70D9D}" type="slidenum">
              <a:rPr lang="en-US" smtClean="0"/>
              <a:t>22</a:t>
            </a:fld>
            <a:endParaRPr lang="en-US"/>
          </a:p>
        </p:txBody>
      </p:sp>
    </p:spTree>
    <p:extLst>
      <p:ext uri="{BB962C8B-B14F-4D97-AF65-F5344CB8AC3E}">
        <p14:creationId xmlns:p14="http://schemas.microsoft.com/office/powerpoint/2010/main" val="3025268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Use of evidence skills are the most difficult for students. They require students to draw inferences from history by: • identifying relationships among the parts • detecting inconsistencies • weighing conflicting facts and statements </a:t>
            </a:r>
          </a:p>
          <a:p>
            <a:r>
              <a:rPr lang="en-US" dirty="0">
                <a:solidFill>
                  <a:srgbClr val="FF0000"/>
                </a:solidFill>
              </a:rPr>
              <a:t>generalize from data by: • applying previously learned concepts and generalizations to the data or situation • checking reasoning against basic principles of logic and looking for inconsistencies, limitations of data, and irrelevancies • creating a broad statement which encompasses findings </a:t>
            </a:r>
          </a:p>
        </p:txBody>
      </p:sp>
      <p:sp>
        <p:nvSpPr>
          <p:cNvPr id="4" name="Slide Number Placeholder 3"/>
          <p:cNvSpPr>
            <a:spLocks noGrp="1"/>
          </p:cNvSpPr>
          <p:nvPr>
            <p:ph type="sldNum" sz="quarter" idx="5"/>
          </p:nvPr>
        </p:nvSpPr>
        <p:spPr/>
        <p:txBody>
          <a:bodyPr/>
          <a:lstStyle/>
          <a:p>
            <a:fld id="{F0FFDF5F-1B5E-4B09-B7F9-418E9680B1DF}" type="slidenum">
              <a:rPr lang="en-US" smtClean="0"/>
              <a:t>23</a:t>
            </a:fld>
            <a:endParaRPr lang="en-US"/>
          </a:p>
        </p:txBody>
      </p:sp>
    </p:spTree>
    <p:extLst>
      <p:ext uri="{BB962C8B-B14F-4D97-AF65-F5344CB8AC3E}">
        <p14:creationId xmlns:p14="http://schemas.microsoft.com/office/powerpoint/2010/main" val="1259065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62F959-6346-4B6F-8AC9-64791AC70D9D}" type="slidenum">
              <a:rPr lang="en-US" smtClean="0"/>
              <a:t>24</a:t>
            </a:fld>
            <a:endParaRPr lang="en-US"/>
          </a:p>
        </p:txBody>
      </p:sp>
    </p:spTree>
    <p:extLst>
      <p:ext uri="{BB962C8B-B14F-4D97-AF65-F5344CB8AC3E}">
        <p14:creationId xmlns:p14="http://schemas.microsoft.com/office/powerpoint/2010/main" val="4241524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Frequency Distribution Chart and have them discuss their observations with a partner.</a:t>
            </a:r>
          </a:p>
        </p:txBody>
      </p:sp>
      <p:sp>
        <p:nvSpPr>
          <p:cNvPr id="4" name="Slide Number Placeholder 3"/>
          <p:cNvSpPr>
            <a:spLocks noGrp="1"/>
          </p:cNvSpPr>
          <p:nvPr>
            <p:ph type="sldNum" sz="quarter" idx="5"/>
          </p:nvPr>
        </p:nvSpPr>
        <p:spPr/>
        <p:txBody>
          <a:bodyPr/>
          <a:lstStyle/>
          <a:p>
            <a:fld id="{E2A0EC26-7AC9-4660-95EC-8289840C4565}" type="slidenum">
              <a:rPr lang="en-US" smtClean="0"/>
              <a:t>6</a:t>
            </a:fld>
            <a:endParaRPr lang="en-US"/>
          </a:p>
        </p:txBody>
      </p:sp>
    </p:spTree>
    <p:extLst>
      <p:ext uri="{BB962C8B-B14F-4D97-AF65-F5344CB8AC3E}">
        <p14:creationId xmlns:p14="http://schemas.microsoft.com/office/powerpoint/2010/main" val="679525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62F959-6346-4B6F-8AC9-64791AC70D9D}" type="slidenum">
              <a:rPr lang="en-US" smtClean="0"/>
              <a:t>25</a:t>
            </a:fld>
            <a:endParaRPr lang="en-US"/>
          </a:p>
        </p:txBody>
      </p:sp>
    </p:spTree>
    <p:extLst>
      <p:ext uri="{BB962C8B-B14F-4D97-AF65-F5344CB8AC3E}">
        <p14:creationId xmlns:p14="http://schemas.microsoft.com/office/powerpoint/2010/main" val="1079515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8EE435F6-448A-4DF2-9D09-915EE4961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chitects Daughter" panose="02000505000000020004" pitchFamily="2" charset="0"/>
              </a:defRPr>
            </a:lvl1pPr>
            <a:lvl2pPr marL="770845" indent="-296478">
              <a:spcBef>
                <a:spcPct val="30000"/>
              </a:spcBef>
              <a:defRPr sz="1200">
                <a:solidFill>
                  <a:schemeClr val="tx1"/>
                </a:solidFill>
                <a:latin typeface="Architects Daughter" panose="02000505000000020004" pitchFamily="2" charset="0"/>
              </a:defRPr>
            </a:lvl2pPr>
            <a:lvl3pPr marL="1185915" indent="-237183">
              <a:spcBef>
                <a:spcPct val="30000"/>
              </a:spcBef>
              <a:defRPr sz="1200">
                <a:solidFill>
                  <a:schemeClr val="tx1"/>
                </a:solidFill>
                <a:latin typeface="Architects Daughter" panose="02000505000000020004" pitchFamily="2" charset="0"/>
              </a:defRPr>
            </a:lvl3pPr>
            <a:lvl4pPr marL="1660281" indent="-237183">
              <a:spcBef>
                <a:spcPct val="30000"/>
              </a:spcBef>
              <a:defRPr sz="1200">
                <a:solidFill>
                  <a:schemeClr val="tx1"/>
                </a:solidFill>
                <a:latin typeface="Architects Daughter" panose="02000505000000020004" pitchFamily="2" charset="0"/>
              </a:defRPr>
            </a:lvl4pPr>
            <a:lvl5pPr marL="2134647" indent="-237183">
              <a:spcBef>
                <a:spcPct val="30000"/>
              </a:spcBef>
              <a:defRPr sz="1200">
                <a:solidFill>
                  <a:schemeClr val="tx1"/>
                </a:solidFill>
                <a:latin typeface="Architects Daughter" panose="02000505000000020004" pitchFamily="2" charset="0"/>
              </a:defRPr>
            </a:lvl5pPr>
            <a:lvl6pPr marL="2609012" indent="-237183" eaLnBrk="0" fontAlgn="base" hangingPunct="0">
              <a:spcBef>
                <a:spcPct val="30000"/>
              </a:spcBef>
              <a:spcAft>
                <a:spcPct val="0"/>
              </a:spcAft>
              <a:defRPr sz="1200">
                <a:solidFill>
                  <a:schemeClr val="tx1"/>
                </a:solidFill>
                <a:latin typeface="Architects Daughter" panose="02000505000000020004" pitchFamily="2" charset="0"/>
              </a:defRPr>
            </a:lvl6pPr>
            <a:lvl7pPr marL="3083378" indent="-237183" eaLnBrk="0" fontAlgn="base" hangingPunct="0">
              <a:spcBef>
                <a:spcPct val="30000"/>
              </a:spcBef>
              <a:spcAft>
                <a:spcPct val="0"/>
              </a:spcAft>
              <a:defRPr sz="1200">
                <a:solidFill>
                  <a:schemeClr val="tx1"/>
                </a:solidFill>
                <a:latin typeface="Architects Daughter" panose="02000505000000020004" pitchFamily="2" charset="0"/>
              </a:defRPr>
            </a:lvl7pPr>
            <a:lvl8pPr marL="3557745" indent="-237183" eaLnBrk="0" fontAlgn="base" hangingPunct="0">
              <a:spcBef>
                <a:spcPct val="30000"/>
              </a:spcBef>
              <a:spcAft>
                <a:spcPct val="0"/>
              </a:spcAft>
              <a:defRPr sz="1200">
                <a:solidFill>
                  <a:schemeClr val="tx1"/>
                </a:solidFill>
                <a:latin typeface="Architects Daughter" panose="02000505000000020004" pitchFamily="2" charset="0"/>
              </a:defRPr>
            </a:lvl8pPr>
            <a:lvl9pPr marL="4032111" indent="-237183" eaLnBrk="0" fontAlgn="base" hangingPunct="0">
              <a:spcBef>
                <a:spcPct val="30000"/>
              </a:spcBef>
              <a:spcAft>
                <a:spcPct val="0"/>
              </a:spcAft>
              <a:defRPr sz="1200">
                <a:solidFill>
                  <a:schemeClr val="tx1"/>
                </a:solidFill>
                <a:latin typeface="Architects Daughter" panose="02000505000000020004" pitchFamily="2" charset="0"/>
              </a:defRPr>
            </a:lvl9pPr>
          </a:lstStyle>
          <a:p>
            <a:pPr>
              <a:spcBef>
                <a:spcPct val="0"/>
              </a:spcBef>
            </a:pPr>
            <a:fld id="{E7076718-BA5D-4244-A029-64C54404847C}" type="slidenum">
              <a:rPr lang="en-US" altLang="en-US" smtClean="0"/>
              <a:pPr>
                <a:spcBef>
                  <a:spcPct val="0"/>
                </a:spcBef>
              </a:pPr>
              <a:t>27</a:t>
            </a:fld>
            <a:endParaRPr lang="en-US" altLang="en-US"/>
          </a:p>
        </p:txBody>
      </p:sp>
      <p:sp>
        <p:nvSpPr>
          <p:cNvPr id="134147" name="Rectangle 1">
            <a:extLst>
              <a:ext uri="{FF2B5EF4-FFF2-40B4-BE49-F238E27FC236}">
                <a16:creationId xmlns:a16="http://schemas.microsoft.com/office/drawing/2014/main" id="{5ACDCA6C-5896-4335-BF13-408008DA8EA2}"/>
              </a:ext>
            </a:extLst>
          </p:cNvPr>
          <p:cNvSpPr>
            <a:spLocks noGrp="1" noRot="1" noChangeAspect="1" noChangeArrowheads="1" noTextEdit="1"/>
          </p:cNvSpPr>
          <p:nvPr>
            <p:ph type="sldImg"/>
          </p:nvPr>
        </p:nvSpPr>
        <p:spPr>
          <a:solidFill>
            <a:srgbClr val="FFFFFF"/>
          </a:solidFill>
          <a:ln/>
        </p:spPr>
      </p:sp>
      <p:sp>
        <p:nvSpPr>
          <p:cNvPr id="134148" name="Text Box 2">
            <a:extLst>
              <a:ext uri="{FF2B5EF4-FFF2-40B4-BE49-F238E27FC236}">
                <a16:creationId xmlns:a16="http://schemas.microsoft.com/office/drawing/2014/main" id="{1093B67F-A6AA-4E08-98E2-F372525BBB41}"/>
              </a:ext>
            </a:extLst>
          </p:cNvPr>
          <p:cNvSpPr>
            <a:spLocks noGrp="1" noChangeArrowheads="1"/>
          </p:cNvSpPr>
          <p:nvPr>
            <p:ph type="body" idx="1"/>
          </p:nvPr>
        </p:nvSpPr>
        <p:spPr>
          <a:xfrm>
            <a:off x="715970" y="4532233"/>
            <a:ext cx="5727756" cy="42911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701"/>
              </a:spcBef>
              <a:tabLst>
                <a:tab pos="0" algn="l"/>
                <a:tab pos="948732" algn="l"/>
                <a:tab pos="1897464" algn="l"/>
                <a:tab pos="2846196" algn="l"/>
                <a:tab pos="3794927" algn="l"/>
                <a:tab pos="4743659" algn="l"/>
                <a:tab pos="5692392" algn="l"/>
                <a:tab pos="6641123" algn="l"/>
                <a:tab pos="7589855" algn="l"/>
                <a:tab pos="8538587" algn="l"/>
                <a:tab pos="9487319" algn="l"/>
                <a:tab pos="10436051" algn="l"/>
              </a:tabLst>
            </a:pPr>
            <a:endParaRPr lang="en-US" altLang="en-US" sz="1800" dirty="0">
              <a:latin typeface="Papyrus" panose="03070502060502030205" pitchFamily="66" charset="0"/>
              <a:ea typeface="Arial Unicode MS" panose="020B0604020202020204" pitchFamily="34" charset="-128"/>
              <a:cs typeface="Arial Unicode MS" panose="020B0604020202020204" pitchFamily="34" charset="-128"/>
            </a:endParaRPr>
          </a:p>
        </p:txBody>
      </p:sp>
      <p:sp>
        <p:nvSpPr>
          <p:cNvPr id="134149" name="Text Box 3">
            <a:extLst>
              <a:ext uri="{FF2B5EF4-FFF2-40B4-BE49-F238E27FC236}">
                <a16:creationId xmlns:a16="http://schemas.microsoft.com/office/drawing/2014/main" id="{C4FCF0C0-AF85-4186-BA23-E3017801B434}"/>
              </a:ext>
            </a:extLst>
          </p:cNvPr>
          <p:cNvSpPr txBox="1">
            <a:spLocks noChangeArrowheads="1"/>
          </p:cNvSpPr>
          <p:nvPr/>
        </p:nvSpPr>
        <p:spPr bwMode="auto">
          <a:xfrm>
            <a:off x="4055504" y="9059546"/>
            <a:ext cx="3102535" cy="4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3379" tIns="48557" rIns="93379" bIns="48557" anchor="b"/>
          <a:lstStyle>
            <a:lvl1pPr>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1pPr>
            <a:lvl2pPr marL="742950" indent="-28575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2pPr>
            <a:lvl3pPr marL="11430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3pPr>
            <a:lvl4pPr marL="16002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4pPr>
            <a:lvl5pPr marL="2057400" indent="-22860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chitects Daughter" panose="02000505000000020004" pitchFamily="2" charset="0"/>
              </a:defRPr>
            </a:lvl9pPr>
          </a:lstStyle>
          <a:p>
            <a:pPr algn="r" eaLnBrk="1" hangingPunct="1">
              <a:spcBef>
                <a:spcPct val="0"/>
              </a:spcBef>
            </a:pPr>
            <a:fld id="{0A73609D-6360-4AA8-B0FB-3B6C2CB5C5A2}" type="slidenum">
              <a:rPr lang="en-US" altLang="en-US">
                <a:solidFill>
                  <a:srgbClr val="000000"/>
                </a:solidFill>
              </a:rPr>
              <a:pPr algn="r" eaLnBrk="1" hangingPunct="1">
                <a:spcBef>
                  <a:spcPct val="0"/>
                </a:spcBef>
              </a:pPr>
              <a:t>27</a:t>
            </a:fld>
            <a:endParaRPr lang="en-US" altLang="en-US">
              <a:solidFill>
                <a:srgbClr val="000000"/>
              </a:solidFill>
            </a:endParaRPr>
          </a:p>
        </p:txBody>
      </p:sp>
      <p:sp>
        <p:nvSpPr>
          <p:cNvPr id="134150" name="TextBox 1">
            <a:extLst>
              <a:ext uri="{FF2B5EF4-FFF2-40B4-BE49-F238E27FC236}">
                <a16:creationId xmlns:a16="http://schemas.microsoft.com/office/drawing/2014/main" id="{67970C47-23FC-479A-8446-C3B1BDE565A7}"/>
              </a:ext>
            </a:extLst>
          </p:cNvPr>
          <p:cNvSpPr txBox="1">
            <a:spLocks noChangeArrowheads="1"/>
          </p:cNvSpPr>
          <p:nvPr>
            <p:custDataLst>
              <p:tags r:id="rId1"/>
            </p:custDataLst>
          </p:nvPr>
        </p:nvSpPr>
        <p:spPr bwMode="auto">
          <a:xfrm>
            <a:off x="1" y="1"/>
            <a:ext cx="3977609" cy="38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73" tIns="47437" rIns="94873" bIns="47437">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endParaRPr lang="en-US" altLang="en-US">
              <a:latin typeface="Architects Daughter" panose="02000505000000020004" pitchFamily="2" charset="0"/>
            </a:endParaRPr>
          </a:p>
        </p:txBody>
      </p:sp>
    </p:spTree>
    <p:extLst>
      <p:ext uri="{BB962C8B-B14F-4D97-AF65-F5344CB8AC3E}">
        <p14:creationId xmlns:p14="http://schemas.microsoft.com/office/powerpoint/2010/main" val="1851795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a variety of STAAR release questions and have them discuss.</a:t>
            </a:r>
          </a:p>
        </p:txBody>
      </p:sp>
      <p:sp>
        <p:nvSpPr>
          <p:cNvPr id="4" name="Slide Number Placeholder 3"/>
          <p:cNvSpPr>
            <a:spLocks noGrp="1"/>
          </p:cNvSpPr>
          <p:nvPr>
            <p:ph type="sldNum" sz="quarter" idx="5"/>
          </p:nvPr>
        </p:nvSpPr>
        <p:spPr/>
        <p:txBody>
          <a:bodyPr/>
          <a:lstStyle/>
          <a:p>
            <a:fld id="{E2A0EC26-7AC9-4660-95EC-8289840C4565}" type="slidenum">
              <a:rPr lang="en-US" smtClean="0"/>
              <a:t>29</a:t>
            </a:fld>
            <a:endParaRPr lang="en-US"/>
          </a:p>
        </p:txBody>
      </p:sp>
    </p:spTree>
    <p:extLst>
      <p:ext uri="{BB962C8B-B14F-4D97-AF65-F5344CB8AC3E}">
        <p14:creationId xmlns:p14="http://schemas.microsoft.com/office/powerpoint/2010/main" val="3743163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games you are going to model are based on content and skills.</a:t>
            </a:r>
          </a:p>
        </p:txBody>
      </p:sp>
      <p:sp>
        <p:nvSpPr>
          <p:cNvPr id="4" name="Slide Number Placeholder 3"/>
          <p:cNvSpPr>
            <a:spLocks noGrp="1"/>
          </p:cNvSpPr>
          <p:nvPr>
            <p:ph type="sldNum" sz="quarter" idx="5"/>
          </p:nvPr>
        </p:nvSpPr>
        <p:spPr/>
        <p:txBody>
          <a:bodyPr/>
          <a:lstStyle/>
          <a:p>
            <a:fld id="{E2A0EC26-7AC9-4660-95EC-8289840C4565}" type="slidenum">
              <a:rPr lang="en-US" smtClean="0"/>
              <a:t>31</a:t>
            </a:fld>
            <a:endParaRPr lang="en-US"/>
          </a:p>
        </p:txBody>
      </p:sp>
    </p:spTree>
    <p:extLst>
      <p:ext uri="{BB962C8B-B14F-4D97-AF65-F5344CB8AC3E}">
        <p14:creationId xmlns:p14="http://schemas.microsoft.com/office/powerpoint/2010/main" val="433445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Vocabulary is intensive on the test! We must review vocabulary throughout your entire review. </a:t>
            </a:r>
          </a:p>
          <a:p>
            <a:r>
              <a:rPr lang="en-US" dirty="0"/>
              <a:t>Pass out Colonization Vocabulary Cards. </a:t>
            </a:r>
          </a:p>
        </p:txBody>
      </p:sp>
      <p:sp>
        <p:nvSpPr>
          <p:cNvPr id="4" name="Slide Number Placeholder 3"/>
          <p:cNvSpPr>
            <a:spLocks noGrp="1"/>
          </p:cNvSpPr>
          <p:nvPr>
            <p:ph type="sldNum" sz="quarter" idx="5"/>
          </p:nvPr>
        </p:nvSpPr>
        <p:spPr/>
        <p:txBody>
          <a:bodyPr/>
          <a:lstStyle/>
          <a:p>
            <a:fld id="{EB2CA709-669E-4DA9-9ABF-8EB8F8D0BB17}" type="slidenum">
              <a:rPr lang="en-US" smtClean="0"/>
              <a:t>32</a:t>
            </a:fld>
            <a:endParaRPr lang="en-US"/>
          </a:p>
        </p:txBody>
      </p:sp>
    </p:spTree>
    <p:extLst>
      <p:ext uri="{BB962C8B-B14F-4D97-AF65-F5344CB8AC3E}">
        <p14:creationId xmlns:p14="http://schemas.microsoft.com/office/powerpoint/2010/main" val="1400679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Roll to Review Handout and dice boxes.</a:t>
            </a:r>
          </a:p>
        </p:txBody>
      </p:sp>
      <p:sp>
        <p:nvSpPr>
          <p:cNvPr id="4" name="Slide Number Placeholder 3"/>
          <p:cNvSpPr>
            <a:spLocks noGrp="1"/>
          </p:cNvSpPr>
          <p:nvPr>
            <p:ph type="sldNum" sz="quarter" idx="5"/>
          </p:nvPr>
        </p:nvSpPr>
        <p:spPr/>
        <p:txBody>
          <a:bodyPr/>
          <a:lstStyle/>
          <a:p>
            <a:fld id="{E2A0EC26-7AC9-4660-95EC-8289840C4565}" type="slidenum">
              <a:rPr lang="en-US" smtClean="0"/>
              <a:t>33</a:t>
            </a:fld>
            <a:endParaRPr lang="en-US"/>
          </a:p>
        </p:txBody>
      </p:sp>
    </p:spTree>
    <p:extLst>
      <p:ext uri="{BB962C8B-B14F-4D97-AF65-F5344CB8AC3E}">
        <p14:creationId xmlns:p14="http://schemas.microsoft.com/office/powerpoint/2010/main" val="1834253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and play if given time.</a:t>
            </a:r>
          </a:p>
        </p:txBody>
      </p:sp>
      <p:sp>
        <p:nvSpPr>
          <p:cNvPr id="4" name="Slide Number Placeholder 3"/>
          <p:cNvSpPr>
            <a:spLocks noGrp="1"/>
          </p:cNvSpPr>
          <p:nvPr>
            <p:ph type="sldNum" sz="quarter" idx="5"/>
          </p:nvPr>
        </p:nvSpPr>
        <p:spPr/>
        <p:txBody>
          <a:bodyPr/>
          <a:lstStyle/>
          <a:p>
            <a:fld id="{EB2CA709-669E-4DA9-9ABF-8EB8F8D0BB17}" type="slidenum">
              <a:rPr lang="en-US" smtClean="0"/>
              <a:t>34</a:t>
            </a:fld>
            <a:endParaRPr lang="en-US"/>
          </a:p>
        </p:txBody>
      </p:sp>
    </p:spTree>
    <p:extLst>
      <p:ext uri="{BB962C8B-B14F-4D97-AF65-F5344CB8AC3E}">
        <p14:creationId xmlns:p14="http://schemas.microsoft.com/office/powerpoint/2010/main" val="4266831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now going to highlight different activities and games for the different eras, but keep in mind, all of the eras have similar games to choose from. </a:t>
            </a:r>
          </a:p>
        </p:txBody>
      </p:sp>
      <p:sp>
        <p:nvSpPr>
          <p:cNvPr id="4" name="Slide Number Placeholder 3"/>
          <p:cNvSpPr>
            <a:spLocks noGrp="1"/>
          </p:cNvSpPr>
          <p:nvPr>
            <p:ph type="sldNum" sz="quarter" idx="5"/>
          </p:nvPr>
        </p:nvSpPr>
        <p:spPr/>
        <p:txBody>
          <a:bodyPr/>
          <a:lstStyle/>
          <a:p>
            <a:fld id="{E2A0EC26-7AC9-4660-95EC-8289840C4565}" type="slidenum">
              <a:rPr lang="en-US" smtClean="0"/>
              <a:t>35</a:t>
            </a:fld>
            <a:endParaRPr lang="en-US"/>
          </a:p>
        </p:txBody>
      </p:sp>
    </p:spTree>
    <p:extLst>
      <p:ext uri="{BB962C8B-B14F-4D97-AF65-F5344CB8AC3E}">
        <p14:creationId xmlns:p14="http://schemas.microsoft.com/office/powerpoint/2010/main" val="717994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to tackle practicing for Primary Source Questions.</a:t>
            </a:r>
          </a:p>
        </p:txBody>
      </p:sp>
      <p:sp>
        <p:nvSpPr>
          <p:cNvPr id="4" name="Slide Number Placeholder 3"/>
          <p:cNvSpPr>
            <a:spLocks noGrp="1"/>
          </p:cNvSpPr>
          <p:nvPr>
            <p:ph type="sldNum" sz="quarter" idx="5"/>
          </p:nvPr>
        </p:nvSpPr>
        <p:spPr/>
        <p:txBody>
          <a:bodyPr/>
          <a:lstStyle/>
          <a:p>
            <a:fld id="{E2A0EC26-7AC9-4660-95EC-8289840C4565}" type="slidenum">
              <a:rPr lang="en-US" smtClean="0"/>
              <a:t>36</a:t>
            </a:fld>
            <a:endParaRPr lang="en-US"/>
          </a:p>
        </p:txBody>
      </p:sp>
    </p:spTree>
    <p:extLst>
      <p:ext uri="{BB962C8B-B14F-4D97-AF65-F5344CB8AC3E}">
        <p14:creationId xmlns:p14="http://schemas.microsoft.com/office/powerpoint/2010/main" val="2305939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with partner</a:t>
            </a:r>
          </a:p>
        </p:txBody>
      </p:sp>
      <p:sp>
        <p:nvSpPr>
          <p:cNvPr id="4" name="Slide Number Placeholder 3"/>
          <p:cNvSpPr>
            <a:spLocks noGrp="1"/>
          </p:cNvSpPr>
          <p:nvPr>
            <p:ph type="sldNum" sz="quarter" idx="5"/>
          </p:nvPr>
        </p:nvSpPr>
        <p:spPr/>
        <p:txBody>
          <a:bodyPr/>
          <a:lstStyle/>
          <a:p>
            <a:fld id="{E2A0EC26-7AC9-4660-95EC-8289840C4565}" type="slidenum">
              <a:rPr lang="en-US" smtClean="0"/>
              <a:t>37</a:t>
            </a:fld>
            <a:endParaRPr lang="en-US"/>
          </a:p>
        </p:txBody>
      </p:sp>
    </p:spTree>
    <p:extLst>
      <p:ext uri="{BB962C8B-B14F-4D97-AF65-F5344CB8AC3E}">
        <p14:creationId xmlns:p14="http://schemas.microsoft.com/office/powerpoint/2010/main" val="129629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the number one standard tested is the skills standard.</a:t>
            </a:r>
          </a:p>
        </p:txBody>
      </p:sp>
      <p:sp>
        <p:nvSpPr>
          <p:cNvPr id="4" name="Slide Number Placeholder 3"/>
          <p:cNvSpPr>
            <a:spLocks noGrp="1"/>
          </p:cNvSpPr>
          <p:nvPr>
            <p:ph type="sldNum" sz="quarter" idx="5"/>
          </p:nvPr>
        </p:nvSpPr>
        <p:spPr/>
        <p:txBody>
          <a:bodyPr/>
          <a:lstStyle/>
          <a:p>
            <a:fld id="{E2A0EC26-7AC9-4660-95EC-8289840C4565}" type="slidenum">
              <a:rPr lang="en-US" smtClean="0"/>
              <a:t>8</a:t>
            </a:fld>
            <a:endParaRPr lang="en-US"/>
          </a:p>
        </p:txBody>
      </p:sp>
    </p:spTree>
    <p:extLst>
      <p:ext uri="{BB962C8B-B14F-4D97-AF65-F5344CB8AC3E}">
        <p14:creationId xmlns:p14="http://schemas.microsoft.com/office/powerpoint/2010/main" val="2076381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how to complete this cause and effect handout with a think aloud</a:t>
            </a:r>
          </a:p>
        </p:txBody>
      </p:sp>
      <p:sp>
        <p:nvSpPr>
          <p:cNvPr id="4" name="Slide Number Placeholder 3"/>
          <p:cNvSpPr>
            <a:spLocks noGrp="1"/>
          </p:cNvSpPr>
          <p:nvPr>
            <p:ph type="sldNum" sz="quarter" idx="5"/>
          </p:nvPr>
        </p:nvSpPr>
        <p:spPr/>
        <p:txBody>
          <a:bodyPr/>
          <a:lstStyle/>
          <a:p>
            <a:fld id="{E2A0EC26-7AC9-4660-95EC-8289840C4565}" type="slidenum">
              <a:rPr lang="en-US" smtClean="0"/>
              <a:t>38</a:t>
            </a:fld>
            <a:endParaRPr lang="en-US"/>
          </a:p>
        </p:txBody>
      </p:sp>
    </p:spTree>
    <p:extLst>
      <p:ext uri="{BB962C8B-B14F-4D97-AF65-F5344CB8AC3E}">
        <p14:creationId xmlns:p14="http://schemas.microsoft.com/office/powerpoint/2010/main" val="1947924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short lectures to review content</a:t>
            </a:r>
          </a:p>
        </p:txBody>
      </p:sp>
      <p:sp>
        <p:nvSpPr>
          <p:cNvPr id="4" name="Slide Number Placeholder 3"/>
          <p:cNvSpPr>
            <a:spLocks noGrp="1"/>
          </p:cNvSpPr>
          <p:nvPr>
            <p:ph type="sldNum" sz="quarter" idx="5"/>
          </p:nvPr>
        </p:nvSpPr>
        <p:spPr/>
        <p:txBody>
          <a:bodyPr/>
          <a:lstStyle/>
          <a:p>
            <a:fld id="{E2A0EC26-7AC9-4660-95EC-8289840C4565}" type="slidenum">
              <a:rPr lang="en-US" smtClean="0"/>
              <a:t>39</a:t>
            </a:fld>
            <a:endParaRPr lang="en-US"/>
          </a:p>
        </p:txBody>
      </p:sp>
    </p:spTree>
    <p:extLst>
      <p:ext uri="{BB962C8B-B14F-4D97-AF65-F5344CB8AC3E}">
        <p14:creationId xmlns:p14="http://schemas.microsoft.com/office/powerpoint/2010/main" val="3610748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13E3645-1FDA-459D-8974-AB7C71F76D27}" type="slidenum">
              <a:rPr lang="en-US" smtClean="0"/>
              <a:t>40</a:t>
            </a:fld>
            <a:endParaRPr lang="en-US"/>
          </a:p>
        </p:txBody>
      </p:sp>
    </p:spTree>
    <p:extLst>
      <p:ext uri="{BB962C8B-B14F-4D97-AF65-F5344CB8AC3E}">
        <p14:creationId xmlns:p14="http://schemas.microsoft.com/office/powerpoint/2010/main" val="600075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613E3645-1FDA-459D-8974-AB7C71F76D27}" type="slidenum">
              <a:rPr lang="en-US" smtClean="0"/>
              <a:t>41</a:t>
            </a:fld>
            <a:endParaRPr lang="en-US"/>
          </a:p>
        </p:txBody>
      </p:sp>
    </p:spTree>
    <p:extLst>
      <p:ext uri="{BB962C8B-B14F-4D97-AF65-F5344CB8AC3E}">
        <p14:creationId xmlns:p14="http://schemas.microsoft.com/office/powerpoint/2010/main" val="2631660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Colonization Card Sort</a:t>
            </a:r>
          </a:p>
        </p:txBody>
      </p:sp>
      <p:sp>
        <p:nvSpPr>
          <p:cNvPr id="4" name="Slide Number Placeholder 3"/>
          <p:cNvSpPr>
            <a:spLocks noGrp="1"/>
          </p:cNvSpPr>
          <p:nvPr>
            <p:ph type="sldNum" sz="quarter" idx="5"/>
          </p:nvPr>
        </p:nvSpPr>
        <p:spPr/>
        <p:txBody>
          <a:bodyPr/>
          <a:lstStyle/>
          <a:p>
            <a:fld id="{E2A0EC26-7AC9-4660-95EC-8289840C4565}" type="slidenum">
              <a:rPr lang="en-US" smtClean="0"/>
              <a:t>45</a:t>
            </a:fld>
            <a:endParaRPr lang="en-US"/>
          </a:p>
        </p:txBody>
      </p:sp>
    </p:spTree>
    <p:extLst>
      <p:ext uri="{BB962C8B-B14F-4D97-AF65-F5344CB8AC3E}">
        <p14:creationId xmlns:p14="http://schemas.microsoft.com/office/powerpoint/2010/main" val="3563015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Revolution Sequencing Activity</a:t>
            </a:r>
          </a:p>
        </p:txBody>
      </p:sp>
      <p:sp>
        <p:nvSpPr>
          <p:cNvPr id="4" name="Slide Number Placeholder 3"/>
          <p:cNvSpPr>
            <a:spLocks noGrp="1"/>
          </p:cNvSpPr>
          <p:nvPr>
            <p:ph type="sldNum" sz="quarter" idx="5"/>
          </p:nvPr>
        </p:nvSpPr>
        <p:spPr/>
        <p:txBody>
          <a:bodyPr/>
          <a:lstStyle/>
          <a:p>
            <a:fld id="{E2A0EC26-7AC9-4660-95EC-8289840C4565}" type="slidenum">
              <a:rPr lang="en-US" smtClean="0"/>
              <a:t>46</a:t>
            </a:fld>
            <a:endParaRPr lang="en-US"/>
          </a:p>
        </p:txBody>
      </p:sp>
    </p:spTree>
    <p:extLst>
      <p:ext uri="{BB962C8B-B14F-4D97-AF65-F5344CB8AC3E}">
        <p14:creationId xmlns:p14="http://schemas.microsoft.com/office/powerpoint/2010/main" val="2311119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Declaration of Independence vs Constitution Card Sort – note, this has been tested several times. </a:t>
            </a:r>
          </a:p>
        </p:txBody>
      </p:sp>
      <p:sp>
        <p:nvSpPr>
          <p:cNvPr id="4" name="Slide Number Placeholder 3"/>
          <p:cNvSpPr>
            <a:spLocks noGrp="1"/>
          </p:cNvSpPr>
          <p:nvPr>
            <p:ph type="sldNum" sz="quarter" idx="5"/>
          </p:nvPr>
        </p:nvSpPr>
        <p:spPr/>
        <p:txBody>
          <a:bodyPr/>
          <a:lstStyle/>
          <a:p>
            <a:fld id="{E2A0EC26-7AC9-4660-95EC-8289840C4565}" type="slidenum">
              <a:rPr lang="en-US" smtClean="0"/>
              <a:t>47</a:t>
            </a:fld>
            <a:endParaRPr lang="en-US"/>
          </a:p>
        </p:txBody>
      </p:sp>
    </p:spTree>
    <p:extLst>
      <p:ext uri="{BB962C8B-B14F-4D97-AF65-F5344CB8AC3E}">
        <p14:creationId xmlns:p14="http://schemas.microsoft.com/office/powerpoint/2010/main" val="2978400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Presidents of the New Republic Card Sort</a:t>
            </a:r>
          </a:p>
        </p:txBody>
      </p:sp>
      <p:sp>
        <p:nvSpPr>
          <p:cNvPr id="4" name="Slide Number Placeholder 3"/>
          <p:cNvSpPr>
            <a:spLocks noGrp="1"/>
          </p:cNvSpPr>
          <p:nvPr>
            <p:ph type="sldNum" sz="quarter" idx="5"/>
          </p:nvPr>
        </p:nvSpPr>
        <p:spPr/>
        <p:txBody>
          <a:bodyPr/>
          <a:lstStyle/>
          <a:p>
            <a:fld id="{E2A0EC26-7AC9-4660-95EC-8289840C4565}" type="slidenum">
              <a:rPr lang="en-US" smtClean="0"/>
              <a:t>48</a:t>
            </a:fld>
            <a:endParaRPr lang="en-US"/>
          </a:p>
        </p:txBody>
      </p:sp>
    </p:spTree>
    <p:extLst>
      <p:ext uri="{BB962C8B-B14F-4D97-AF65-F5344CB8AC3E}">
        <p14:creationId xmlns:p14="http://schemas.microsoft.com/office/powerpoint/2010/main" val="3003659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Industrial Revolution Guess in 3</a:t>
            </a:r>
          </a:p>
        </p:txBody>
      </p:sp>
      <p:sp>
        <p:nvSpPr>
          <p:cNvPr id="4" name="Slide Number Placeholder 3"/>
          <p:cNvSpPr>
            <a:spLocks noGrp="1"/>
          </p:cNvSpPr>
          <p:nvPr>
            <p:ph type="sldNum" sz="quarter" idx="5"/>
          </p:nvPr>
        </p:nvSpPr>
        <p:spPr/>
        <p:txBody>
          <a:bodyPr/>
          <a:lstStyle/>
          <a:p>
            <a:fld id="{E2A0EC26-7AC9-4660-95EC-8289840C4565}" type="slidenum">
              <a:rPr lang="en-US" smtClean="0"/>
              <a:t>49</a:t>
            </a:fld>
            <a:endParaRPr lang="en-US"/>
          </a:p>
        </p:txBody>
      </p:sp>
    </p:spTree>
    <p:extLst>
      <p:ext uri="{BB962C8B-B14F-4D97-AF65-F5344CB8AC3E}">
        <p14:creationId xmlns:p14="http://schemas.microsoft.com/office/powerpoint/2010/main" val="3008875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Guess in 3 is another opportunity for you to allow your students to talk using the terms. </a:t>
            </a:r>
          </a:p>
        </p:txBody>
      </p:sp>
      <p:sp>
        <p:nvSpPr>
          <p:cNvPr id="4" name="Slide Number Placeholder 3"/>
          <p:cNvSpPr>
            <a:spLocks noGrp="1"/>
          </p:cNvSpPr>
          <p:nvPr>
            <p:ph type="sldNum" sz="quarter" idx="5"/>
          </p:nvPr>
        </p:nvSpPr>
        <p:spPr/>
        <p:txBody>
          <a:bodyPr/>
          <a:lstStyle/>
          <a:p>
            <a:fld id="{EB2CA709-669E-4DA9-9ABF-8EB8F8D0BB17}" type="slidenum">
              <a:rPr lang="en-US" smtClean="0"/>
              <a:t>50</a:t>
            </a:fld>
            <a:endParaRPr lang="en-US"/>
          </a:p>
        </p:txBody>
      </p:sp>
    </p:spTree>
    <p:extLst>
      <p:ext uri="{BB962C8B-B14F-4D97-AF65-F5344CB8AC3E}">
        <p14:creationId xmlns:p14="http://schemas.microsoft.com/office/powerpoint/2010/main" val="2888533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review the skills </a:t>
            </a:r>
          </a:p>
        </p:txBody>
      </p:sp>
      <p:sp>
        <p:nvSpPr>
          <p:cNvPr id="4" name="Slide Number Placeholder 3"/>
          <p:cNvSpPr>
            <a:spLocks noGrp="1"/>
          </p:cNvSpPr>
          <p:nvPr>
            <p:ph type="sldNum" sz="quarter" idx="5"/>
          </p:nvPr>
        </p:nvSpPr>
        <p:spPr/>
        <p:txBody>
          <a:bodyPr/>
          <a:lstStyle/>
          <a:p>
            <a:fld id="{E2A0EC26-7AC9-4660-95EC-8289840C4565}" type="slidenum">
              <a:rPr lang="en-US" smtClean="0"/>
              <a:t>9</a:t>
            </a:fld>
            <a:endParaRPr lang="en-US"/>
          </a:p>
        </p:txBody>
      </p:sp>
    </p:spTree>
    <p:extLst>
      <p:ext uri="{BB962C8B-B14F-4D97-AF65-F5344CB8AC3E}">
        <p14:creationId xmlns:p14="http://schemas.microsoft.com/office/powerpoint/2010/main" val="10664174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show and explain Annotated Map for Westward Expansion</a:t>
            </a:r>
          </a:p>
        </p:txBody>
      </p:sp>
      <p:sp>
        <p:nvSpPr>
          <p:cNvPr id="4" name="Slide Number Placeholder 3"/>
          <p:cNvSpPr>
            <a:spLocks noGrp="1"/>
          </p:cNvSpPr>
          <p:nvPr>
            <p:ph type="sldNum" sz="quarter" idx="5"/>
          </p:nvPr>
        </p:nvSpPr>
        <p:spPr/>
        <p:txBody>
          <a:bodyPr/>
          <a:lstStyle/>
          <a:p>
            <a:fld id="{E2A0EC26-7AC9-4660-95EC-8289840C4565}" type="slidenum">
              <a:rPr lang="en-US" smtClean="0"/>
              <a:t>51</a:t>
            </a:fld>
            <a:endParaRPr lang="en-US"/>
          </a:p>
        </p:txBody>
      </p:sp>
    </p:spTree>
    <p:extLst>
      <p:ext uri="{BB962C8B-B14F-4D97-AF65-F5344CB8AC3E}">
        <p14:creationId xmlns:p14="http://schemas.microsoft.com/office/powerpoint/2010/main" val="2176471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create a link for the Boom Cards</a:t>
            </a:r>
          </a:p>
        </p:txBody>
      </p:sp>
      <p:sp>
        <p:nvSpPr>
          <p:cNvPr id="4" name="Slide Number Placeholder 3"/>
          <p:cNvSpPr>
            <a:spLocks noGrp="1"/>
          </p:cNvSpPr>
          <p:nvPr>
            <p:ph type="sldNum" sz="quarter" idx="5"/>
          </p:nvPr>
        </p:nvSpPr>
        <p:spPr/>
        <p:txBody>
          <a:bodyPr/>
          <a:lstStyle/>
          <a:p>
            <a:fld id="{E2A0EC26-7AC9-4660-95EC-8289840C4565}" type="slidenum">
              <a:rPr lang="en-US" smtClean="0"/>
              <a:t>52</a:t>
            </a:fld>
            <a:endParaRPr lang="en-US"/>
          </a:p>
        </p:txBody>
      </p:sp>
    </p:spTree>
    <p:extLst>
      <p:ext uri="{BB962C8B-B14F-4D97-AF65-F5344CB8AC3E}">
        <p14:creationId xmlns:p14="http://schemas.microsoft.com/office/powerpoint/2010/main" val="3867728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of Slavery Activity – Note that this works really well for connections across time</a:t>
            </a:r>
          </a:p>
        </p:txBody>
      </p:sp>
      <p:sp>
        <p:nvSpPr>
          <p:cNvPr id="4" name="Slide Number Placeholder 3"/>
          <p:cNvSpPr>
            <a:spLocks noGrp="1"/>
          </p:cNvSpPr>
          <p:nvPr>
            <p:ph type="sldNum" sz="quarter" idx="5"/>
          </p:nvPr>
        </p:nvSpPr>
        <p:spPr/>
        <p:txBody>
          <a:bodyPr/>
          <a:lstStyle/>
          <a:p>
            <a:fld id="{E2A0EC26-7AC9-4660-95EC-8289840C4565}" type="slidenum">
              <a:rPr lang="en-US" smtClean="0"/>
              <a:t>53</a:t>
            </a:fld>
            <a:endParaRPr lang="en-US"/>
          </a:p>
        </p:txBody>
      </p:sp>
    </p:spTree>
    <p:extLst>
      <p:ext uri="{BB962C8B-B14F-4D97-AF65-F5344CB8AC3E}">
        <p14:creationId xmlns:p14="http://schemas.microsoft.com/office/powerpoint/2010/main" val="896018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Civil War Hexagonal Thinking</a:t>
            </a:r>
          </a:p>
          <a:p>
            <a:endParaRPr lang="en-US" dirty="0"/>
          </a:p>
        </p:txBody>
      </p:sp>
      <p:sp>
        <p:nvSpPr>
          <p:cNvPr id="4" name="Slide Number Placeholder 3"/>
          <p:cNvSpPr>
            <a:spLocks noGrp="1"/>
          </p:cNvSpPr>
          <p:nvPr>
            <p:ph type="sldNum" sz="quarter" idx="5"/>
          </p:nvPr>
        </p:nvSpPr>
        <p:spPr/>
        <p:txBody>
          <a:bodyPr/>
          <a:lstStyle/>
          <a:p>
            <a:fld id="{E2A0EC26-7AC9-4660-95EC-8289840C4565}" type="slidenum">
              <a:rPr lang="en-US" smtClean="0"/>
              <a:t>54</a:t>
            </a:fld>
            <a:endParaRPr lang="en-US"/>
          </a:p>
        </p:txBody>
      </p:sp>
    </p:spTree>
    <p:extLst>
      <p:ext uri="{BB962C8B-B14F-4D97-AF65-F5344CB8AC3E}">
        <p14:creationId xmlns:p14="http://schemas.microsoft.com/office/powerpoint/2010/main" val="14004511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Reconstruction Task Card Set</a:t>
            </a:r>
          </a:p>
          <a:p>
            <a:r>
              <a:rPr lang="en-US" dirty="0"/>
              <a:t>Toy Soldiers</a:t>
            </a:r>
          </a:p>
        </p:txBody>
      </p:sp>
      <p:sp>
        <p:nvSpPr>
          <p:cNvPr id="4" name="Slide Number Placeholder 3"/>
          <p:cNvSpPr>
            <a:spLocks noGrp="1"/>
          </p:cNvSpPr>
          <p:nvPr>
            <p:ph type="sldNum" sz="quarter" idx="5"/>
          </p:nvPr>
        </p:nvSpPr>
        <p:spPr/>
        <p:txBody>
          <a:bodyPr/>
          <a:lstStyle/>
          <a:p>
            <a:fld id="{E2A0EC26-7AC9-4660-95EC-8289840C4565}" type="slidenum">
              <a:rPr lang="en-US" smtClean="0"/>
              <a:t>55</a:t>
            </a:fld>
            <a:endParaRPr lang="en-US"/>
          </a:p>
        </p:txBody>
      </p:sp>
    </p:spTree>
    <p:extLst>
      <p:ext uri="{BB962C8B-B14F-4D97-AF65-F5344CB8AC3E}">
        <p14:creationId xmlns:p14="http://schemas.microsoft.com/office/powerpoint/2010/main" val="2480216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skills cards</a:t>
            </a:r>
          </a:p>
        </p:txBody>
      </p:sp>
      <p:sp>
        <p:nvSpPr>
          <p:cNvPr id="4" name="Slide Number Placeholder 3"/>
          <p:cNvSpPr>
            <a:spLocks noGrp="1"/>
          </p:cNvSpPr>
          <p:nvPr>
            <p:ph type="sldNum" sz="quarter" idx="5"/>
          </p:nvPr>
        </p:nvSpPr>
        <p:spPr/>
        <p:txBody>
          <a:bodyPr/>
          <a:lstStyle/>
          <a:p>
            <a:fld id="{E2A0EC26-7AC9-4660-95EC-8289840C4565}" type="slidenum">
              <a:rPr lang="en-US" smtClean="0"/>
              <a:t>11</a:t>
            </a:fld>
            <a:endParaRPr lang="en-US"/>
          </a:p>
        </p:txBody>
      </p:sp>
    </p:spTree>
    <p:extLst>
      <p:ext uri="{BB962C8B-B14F-4D97-AF65-F5344CB8AC3E}">
        <p14:creationId xmlns:p14="http://schemas.microsoft.com/office/powerpoint/2010/main" val="276844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set of skills naturally fit with Social Studies – sequencing skills</a:t>
            </a:r>
          </a:p>
        </p:txBody>
      </p:sp>
      <p:sp>
        <p:nvSpPr>
          <p:cNvPr id="4" name="Slide Number Placeholder 3"/>
          <p:cNvSpPr>
            <a:spLocks noGrp="1"/>
          </p:cNvSpPr>
          <p:nvPr>
            <p:ph type="sldNum" sz="quarter" idx="5"/>
          </p:nvPr>
        </p:nvSpPr>
        <p:spPr/>
        <p:txBody>
          <a:bodyPr/>
          <a:lstStyle/>
          <a:p>
            <a:fld id="{F0FFDF5F-1B5E-4B09-B7F9-418E9680B1DF}" type="slidenum">
              <a:rPr lang="en-US" smtClean="0"/>
              <a:t>12</a:t>
            </a:fld>
            <a:endParaRPr lang="en-US"/>
          </a:p>
        </p:txBody>
      </p:sp>
    </p:spTree>
    <p:extLst>
      <p:ext uri="{BB962C8B-B14F-4D97-AF65-F5344CB8AC3E}">
        <p14:creationId xmlns:p14="http://schemas.microsoft.com/office/powerpoint/2010/main" val="4256494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3E62F959-6346-4B6F-8AC9-64791AC70D9D}" type="slidenum">
              <a:rPr lang="en-US" smtClean="0"/>
              <a:t>13</a:t>
            </a:fld>
            <a:endParaRPr lang="en-US"/>
          </a:p>
        </p:txBody>
      </p:sp>
    </p:spTree>
    <p:extLst>
      <p:ext uri="{BB962C8B-B14F-4D97-AF65-F5344CB8AC3E}">
        <p14:creationId xmlns:p14="http://schemas.microsoft.com/office/powerpoint/2010/main" val="3934444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3E62F959-6346-4B6F-8AC9-64791AC70D9D}" type="slidenum">
              <a:rPr lang="en-US" smtClean="0"/>
              <a:t>14</a:t>
            </a:fld>
            <a:endParaRPr lang="en-US"/>
          </a:p>
        </p:txBody>
      </p:sp>
    </p:spTree>
    <p:extLst>
      <p:ext uri="{BB962C8B-B14F-4D97-AF65-F5344CB8AC3E}">
        <p14:creationId xmlns:p14="http://schemas.microsoft.com/office/powerpoint/2010/main" val="3878723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DFB0CA-1097-4C41-9084-73C060875ED8}"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DB76A-EED3-44A4-AFB3-3DB9D40CE1D6}" type="slidenum">
              <a:rPr lang="en-US" smtClean="0"/>
              <a:t>‹#›</a:t>
            </a:fld>
            <a:endParaRPr lang="en-US"/>
          </a:p>
        </p:txBody>
      </p:sp>
    </p:spTree>
    <p:extLst>
      <p:ext uri="{BB962C8B-B14F-4D97-AF65-F5344CB8AC3E}">
        <p14:creationId xmlns:p14="http://schemas.microsoft.com/office/powerpoint/2010/main" val="2892134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DFB0CA-1097-4C41-9084-73C060875ED8}"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DB76A-EED3-44A4-AFB3-3DB9D40CE1D6}" type="slidenum">
              <a:rPr lang="en-US" smtClean="0"/>
              <a:t>‹#›</a:t>
            </a:fld>
            <a:endParaRPr lang="en-US"/>
          </a:p>
        </p:txBody>
      </p:sp>
    </p:spTree>
    <p:extLst>
      <p:ext uri="{BB962C8B-B14F-4D97-AF65-F5344CB8AC3E}">
        <p14:creationId xmlns:p14="http://schemas.microsoft.com/office/powerpoint/2010/main" val="130679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DFB0CA-1097-4C41-9084-73C060875ED8}"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DB76A-EED3-44A4-AFB3-3DB9D40CE1D6}" type="slidenum">
              <a:rPr lang="en-US" smtClean="0"/>
              <a:t>‹#›</a:t>
            </a:fld>
            <a:endParaRPr lang="en-US"/>
          </a:p>
        </p:txBody>
      </p:sp>
    </p:spTree>
    <p:extLst>
      <p:ext uri="{BB962C8B-B14F-4D97-AF65-F5344CB8AC3E}">
        <p14:creationId xmlns:p14="http://schemas.microsoft.com/office/powerpoint/2010/main" val="2453613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DFB0CA-1097-4C41-9084-73C060875ED8}"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DB76A-EED3-44A4-AFB3-3DB9D40CE1D6}" type="slidenum">
              <a:rPr lang="en-US" smtClean="0"/>
              <a:t>‹#›</a:t>
            </a:fld>
            <a:endParaRPr lang="en-US"/>
          </a:p>
        </p:txBody>
      </p:sp>
    </p:spTree>
    <p:extLst>
      <p:ext uri="{BB962C8B-B14F-4D97-AF65-F5344CB8AC3E}">
        <p14:creationId xmlns:p14="http://schemas.microsoft.com/office/powerpoint/2010/main" val="1434865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DFB0CA-1097-4C41-9084-73C060875ED8}"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DB76A-EED3-44A4-AFB3-3DB9D40CE1D6}" type="slidenum">
              <a:rPr lang="en-US" smtClean="0"/>
              <a:t>‹#›</a:t>
            </a:fld>
            <a:endParaRPr lang="en-US"/>
          </a:p>
        </p:txBody>
      </p:sp>
    </p:spTree>
    <p:extLst>
      <p:ext uri="{BB962C8B-B14F-4D97-AF65-F5344CB8AC3E}">
        <p14:creationId xmlns:p14="http://schemas.microsoft.com/office/powerpoint/2010/main" val="3477494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DFB0CA-1097-4C41-9084-73C060875ED8}"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4DB76A-EED3-44A4-AFB3-3DB9D40CE1D6}" type="slidenum">
              <a:rPr lang="en-US" smtClean="0"/>
              <a:t>‹#›</a:t>
            </a:fld>
            <a:endParaRPr lang="en-US"/>
          </a:p>
        </p:txBody>
      </p:sp>
    </p:spTree>
    <p:extLst>
      <p:ext uri="{BB962C8B-B14F-4D97-AF65-F5344CB8AC3E}">
        <p14:creationId xmlns:p14="http://schemas.microsoft.com/office/powerpoint/2010/main" val="1575646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DFB0CA-1097-4C41-9084-73C060875ED8}" type="datetimeFigureOut">
              <a:rPr lang="en-US" smtClean="0"/>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4DB76A-EED3-44A4-AFB3-3DB9D40CE1D6}" type="slidenum">
              <a:rPr lang="en-US" smtClean="0"/>
              <a:t>‹#›</a:t>
            </a:fld>
            <a:endParaRPr lang="en-US"/>
          </a:p>
        </p:txBody>
      </p:sp>
    </p:spTree>
    <p:extLst>
      <p:ext uri="{BB962C8B-B14F-4D97-AF65-F5344CB8AC3E}">
        <p14:creationId xmlns:p14="http://schemas.microsoft.com/office/powerpoint/2010/main" val="299309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DFB0CA-1097-4C41-9084-73C060875ED8}" type="datetimeFigureOut">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4DB76A-EED3-44A4-AFB3-3DB9D40CE1D6}" type="slidenum">
              <a:rPr lang="en-US" smtClean="0"/>
              <a:t>‹#›</a:t>
            </a:fld>
            <a:endParaRPr lang="en-US"/>
          </a:p>
        </p:txBody>
      </p:sp>
    </p:spTree>
    <p:extLst>
      <p:ext uri="{BB962C8B-B14F-4D97-AF65-F5344CB8AC3E}">
        <p14:creationId xmlns:p14="http://schemas.microsoft.com/office/powerpoint/2010/main" val="411725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FB0CA-1097-4C41-9084-73C060875ED8}" type="datetimeFigureOut">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4DB76A-EED3-44A4-AFB3-3DB9D40CE1D6}" type="slidenum">
              <a:rPr lang="en-US" smtClean="0"/>
              <a:t>‹#›</a:t>
            </a:fld>
            <a:endParaRPr lang="en-US"/>
          </a:p>
        </p:txBody>
      </p:sp>
    </p:spTree>
    <p:extLst>
      <p:ext uri="{BB962C8B-B14F-4D97-AF65-F5344CB8AC3E}">
        <p14:creationId xmlns:p14="http://schemas.microsoft.com/office/powerpoint/2010/main" val="301246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DFB0CA-1097-4C41-9084-73C060875ED8}"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4DB76A-EED3-44A4-AFB3-3DB9D40CE1D6}" type="slidenum">
              <a:rPr lang="en-US" smtClean="0"/>
              <a:t>‹#›</a:t>
            </a:fld>
            <a:endParaRPr lang="en-US"/>
          </a:p>
        </p:txBody>
      </p:sp>
    </p:spTree>
    <p:extLst>
      <p:ext uri="{BB962C8B-B14F-4D97-AF65-F5344CB8AC3E}">
        <p14:creationId xmlns:p14="http://schemas.microsoft.com/office/powerpoint/2010/main" val="4168646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DFB0CA-1097-4C41-9084-73C060875ED8}"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4DB76A-EED3-44A4-AFB3-3DB9D40CE1D6}" type="slidenum">
              <a:rPr lang="en-US" smtClean="0"/>
              <a:t>‹#›</a:t>
            </a:fld>
            <a:endParaRPr lang="en-US"/>
          </a:p>
        </p:txBody>
      </p:sp>
    </p:spTree>
    <p:extLst>
      <p:ext uri="{BB962C8B-B14F-4D97-AF65-F5344CB8AC3E}">
        <p14:creationId xmlns:p14="http://schemas.microsoft.com/office/powerpoint/2010/main" val="1647516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FB0CA-1097-4C41-9084-73C060875ED8}" type="datetimeFigureOut">
              <a:rPr lang="en-US" smtClean="0"/>
              <a:t>3/11/2024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4DB76A-EED3-44A4-AFB3-3DB9D40CE1D6}" type="slidenum">
              <a:rPr lang="en-US" smtClean="0"/>
              <a:t>‹#›</a:t>
            </a:fld>
            <a:endParaRPr lang="en-US"/>
          </a:p>
        </p:txBody>
      </p:sp>
    </p:spTree>
    <p:extLst>
      <p:ext uri="{BB962C8B-B14F-4D97-AF65-F5344CB8AC3E}">
        <p14:creationId xmlns:p14="http://schemas.microsoft.com/office/powerpoint/2010/main" val="2105268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50.JPG"/></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035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929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97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104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900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397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511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053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244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455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998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586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573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134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765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422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903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148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560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0825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142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236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80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737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213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048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041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271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531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982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419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479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265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464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469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21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31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951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145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624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3534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424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9464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935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756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878B0F-500F-4F99-9808-B3271A971C27}"/>
              </a:ext>
            </a:extLst>
          </p:cNvPr>
          <p:cNvSpPr txBox="1"/>
          <p:nvPr>
            <p:custDataLst>
              <p:tags r:id="rId1"/>
            </p:custDataLst>
          </p:nvPr>
        </p:nvSpPr>
        <p:spPr>
          <a:xfrm>
            <a:off x="203200" y="797510"/>
            <a:ext cx="3796111" cy="6740307"/>
          </a:xfrm>
          <a:prstGeom prst="rect">
            <a:avLst/>
          </a:prstGeom>
          <a:noFill/>
        </p:spPr>
        <p:txBody>
          <a:bodyPr wrap="square" rtlCol="0">
            <a:spAutoFit/>
          </a:bodyPr>
          <a:lstStyle/>
          <a:p>
            <a:pPr marL="342900" indent="-342900">
              <a:buFont typeface="+mj-lt"/>
              <a:buAutoNum type="arabicPeriod"/>
            </a:pPr>
            <a:r>
              <a:rPr lang="en-US" dirty="0">
                <a:latin typeface="Abadi" panose="020B0604020104020204" pitchFamily="34" charset="0"/>
              </a:rPr>
              <a:t>One person in the group will choose a card.  They will read the statements on the card to the person on their left.  If the person can guess the Person, Place, Term or Thing with one statement, they get 10 points.</a:t>
            </a:r>
          </a:p>
          <a:p>
            <a:pPr marL="342900" indent="-342900">
              <a:buFont typeface="+mj-lt"/>
              <a:buAutoNum type="arabicPeriod"/>
            </a:pPr>
            <a:endParaRPr lang="en-US" dirty="0">
              <a:latin typeface="Abadi" panose="020B0604020104020204" pitchFamily="34" charset="0"/>
            </a:endParaRPr>
          </a:p>
          <a:p>
            <a:pPr marL="342900" indent="-342900">
              <a:buFont typeface="+mj-lt"/>
              <a:buAutoNum type="arabicPeriod"/>
            </a:pPr>
            <a:r>
              <a:rPr lang="en-US" dirty="0">
                <a:latin typeface="Abadi" panose="020B0604020104020204" pitchFamily="34" charset="0"/>
              </a:rPr>
              <a:t>If they don’t know the answer or give an incorrect answer, read the second clue.  If they get it right, they earn 5 points.</a:t>
            </a:r>
          </a:p>
          <a:p>
            <a:pPr marL="342900" indent="-342900">
              <a:buFont typeface="+mj-lt"/>
              <a:buAutoNum type="arabicPeriod"/>
            </a:pPr>
            <a:endParaRPr lang="en-US" dirty="0">
              <a:latin typeface="Abadi" panose="020B0604020104020204" pitchFamily="34" charset="0"/>
            </a:endParaRPr>
          </a:p>
          <a:p>
            <a:pPr marL="342900" indent="-342900">
              <a:buFont typeface="+mj-lt"/>
              <a:buAutoNum type="arabicPeriod"/>
            </a:pPr>
            <a:r>
              <a:rPr lang="en-US" dirty="0">
                <a:latin typeface="Abadi" panose="020B0604020104020204" pitchFamily="34" charset="0"/>
              </a:rPr>
              <a:t>If they don’t know or give an incorrect answer, read the third clue. If they get it right, they earn 3 points. </a:t>
            </a:r>
          </a:p>
          <a:p>
            <a:pPr marL="342900" indent="-342900">
              <a:buFont typeface="+mj-lt"/>
              <a:buAutoNum type="arabicPeriod"/>
            </a:pPr>
            <a:endParaRPr lang="en-US" dirty="0">
              <a:latin typeface="Abadi" panose="020B0604020104020204" pitchFamily="34" charset="0"/>
            </a:endParaRPr>
          </a:p>
          <a:p>
            <a:pPr marL="342900" indent="-342900">
              <a:buFont typeface="+mj-lt"/>
              <a:buAutoNum type="arabicPeriod"/>
            </a:pPr>
            <a:r>
              <a:rPr lang="en-US" dirty="0">
                <a:latin typeface="Abadi" panose="020B0604020104020204" pitchFamily="34" charset="0"/>
              </a:rPr>
              <a:t>Rotate the role of reader within the group for each round. </a:t>
            </a:r>
            <a:endParaRPr lang="en-US" sz="2800" dirty="0">
              <a:latin typeface="Abadi" panose="020B0604020104020204" pitchFamily="34" charset="0"/>
            </a:endParaRPr>
          </a:p>
          <a:p>
            <a:pPr marL="342900" indent="-342900">
              <a:buFont typeface="+mj-lt"/>
              <a:buAutoNum type="arabicPeriod"/>
            </a:pPr>
            <a:endParaRPr lang="en-US" dirty="0">
              <a:latin typeface="Abadi" panose="020B0604020104020204" pitchFamily="34" charset="0"/>
            </a:endParaRPr>
          </a:p>
          <a:p>
            <a:pPr marL="342900" indent="-342900">
              <a:buFont typeface="+mj-lt"/>
              <a:buAutoNum type="arabicPeriod"/>
            </a:pPr>
            <a:endParaRPr lang="en-US" dirty="0">
              <a:latin typeface="Abadi" panose="020B0604020104020204" pitchFamily="34" charset="0"/>
            </a:endParaRPr>
          </a:p>
          <a:p>
            <a:pPr marL="342900" indent="-342900">
              <a:buFont typeface="+mj-lt"/>
              <a:buAutoNum type="arabicPeriod"/>
            </a:pPr>
            <a:endParaRPr lang="en-US" dirty="0">
              <a:latin typeface="Abadi" panose="020B0604020104020204" pitchFamily="34" charset="0"/>
            </a:endParaRPr>
          </a:p>
          <a:p>
            <a:pPr marL="342900" indent="-342900">
              <a:buFont typeface="+mj-lt"/>
              <a:buAutoNum type="arabicPeriod"/>
            </a:pPr>
            <a:endParaRPr lang="en-US" dirty="0">
              <a:latin typeface="Abadi" panose="020B0604020104020204" pitchFamily="34" charset="0"/>
            </a:endParaRPr>
          </a:p>
        </p:txBody>
      </p:sp>
    </p:spTree>
    <p:extLst>
      <p:ext uri="{BB962C8B-B14F-4D97-AF65-F5344CB8AC3E}">
        <p14:creationId xmlns:p14="http://schemas.microsoft.com/office/powerpoint/2010/main" val="1938152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988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427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666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0536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271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0396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784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164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472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a:extLst>
            <a:ext uri="{FF2B5EF4-FFF2-40B4-BE49-F238E27FC236}">
              <a16:creationId xmlns:a16="http://schemas.microsoft.com/office/drawing/2014/main" id="{E189D93C-58A1-EBDA-8DE3-FA5C8919D73C}"/>
            </a:ext>
          </a:extLst>
        </p:cNvPr>
        <p:cNvGrpSpPr/>
        <p:nvPr/>
      </p:nvGrpSpPr>
      <p:grpSpPr>
        <a:xfrm>
          <a:off x="0" y="0"/>
          <a:ext cx="0" cy="0"/>
          <a:chOff x="0" y="0"/>
          <a:chExt cx="0" cy="0"/>
        </a:xfrm>
      </p:grpSpPr>
    </p:spTree>
    <p:extLst>
      <p:ext uri="{BB962C8B-B14F-4D97-AF65-F5344CB8AC3E}">
        <p14:creationId xmlns:p14="http://schemas.microsoft.com/office/powerpoint/2010/main" val="3256160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a:extLst>
            <a:ext uri="{FF2B5EF4-FFF2-40B4-BE49-F238E27FC236}">
              <a16:creationId xmlns:a16="http://schemas.microsoft.com/office/drawing/2014/main" id="{A44B71BB-04A2-B313-D69C-876C0A2351FE}"/>
            </a:ext>
          </a:extLst>
        </p:cNvPr>
        <p:cNvGrpSpPr/>
        <p:nvPr/>
      </p:nvGrpSpPr>
      <p:grpSpPr>
        <a:xfrm>
          <a:off x="0" y="0"/>
          <a:ext cx="0" cy="0"/>
          <a:chOff x="0" y="0"/>
          <a:chExt cx="0" cy="0"/>
        </a:xfrm>
      </p:grpSpPr>
    </p:spTree>
    <p:extLst>
      <p:ext uri="{BB962C8B-B14F-4D97-AF65-F5344CB8AC3E}">
        <p14:creationId xmlns:p14="http://schemas.microsoft.com/office/powerpoint/2010/main" val="478549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4953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FLATTEN" val="tru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9016</TotalTime>
  <Words>584</Words>
  <Application>Microsoft Office PowerPoint</Application>
  <PresentationFormat>On-screen Show (4:3)</PresentationFormat>
  <Paragraphs>90</Paragraphs>
  <Slides>58</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Abadi</vt:lpstr>
      <vt:lpstr>Architects Daughter</vt:lpstr>
      <vt:lpstr>Arial</vt:lpstr>
      <vt:lpstr>Calibri</vt:lpstr>
      <vt:lpstr>Calibri Light</vt:lpstr>
      <vt:lpstr>Papyrus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Reform Movement Museum</dc:title>
  <dc:creator>Dawn Vinas</dc:creator>
  <cp:lastModifiedBy>Dawn Vinas</cp:lastModifiedBy>
  <cp:revision>57</cp:revision>
  <cp:lastPrinted>2019-03-23T23:37:24Z</cp:lastPrinted>
  <dcterms:created xsi:type="dcterms:W3CDTF">2017-02-23T15:27:08Z</dcterms:created>
  <dcterms:modified xsi:type="dcterms:W3CDTF">2024-03-11T16:09:12Z</dcterms:modified>
</cp:coreProperties>
</file>