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tags/tag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6.xml" ContentType="application/vnd.openxmlformats-officedocument.presentationml.tags+xml"/>
  <Override PartName="/ppt/notesSlides/notesSlide28.xml" ContentType="application/vnd.openxmlformats-officedocument.presentationml.notesSlide+xml"/>
  <Override PartName="/ppt/tags/tag7.xml" ContentType="application/vnd.openxmlformats-officedocument.presentationml.tags+xml"/>
  <Override PartName="/ppt/notesSlides/notesSlide29.xml" ContentType="application/vnd.openxmlformats-officedocument.presentationml.notesSlide+xml"/>
  <Override PartName="/ppt/tags/tag8.xml" ContentType="application/vnd.openxmlformats-officedocument.presentationml.tags+xml"/>
  <Override PartName="/ppt/notesSlides/notesSlide30.xml" ContentType="application/vnd.openxmlformats-officedocument.presentationml.notesSlide+xml"/>
  <Override PartName="/ppt/tags/tag9.xml" ContentType="application/vnd.openxmlformats-officedocument.presentationml.tags+xml"/>
  <Override PartName="/ppt/notesSlides/notesSlide31.xml" ContentType="application/vnd.openxmlformats-officedocument.presentationml.notesSlide+xml"/>
  <Override PartName="/ppt/tags/tag10.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1.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2.xml" ContentType="application/vnd.openxmlformats-officedocument.presentationml.tags+xml"/>
  <Override PartName="/ppt/notesSlides/notesSlide37.xml" ContentType="application/vnd.openxmlformats-officedocument.presentationml.notesSlide+xml"/>
  <Override PartName="/ppt/tags/tag13.xml" ContentType="application/vnd.openxmlformats-officedocument.presentationml.tags+xml"/>
  <Override PartName="/ppt/notesSlides/notesSlide38.xml" ContentType="application/vnd.openxmlformats-officedocument.presentationml.notesSlide+xml"/>
  <Override PartName="/ppt/tags/tag14.xml" ContentType="application/vnd.openxmlformats-officedocument.presentationml.tags+xml"/>
  <Override PartName="/ppt/notesSlides/notesSlide39.xml" ContentType="application/vnd.openxmlformats-officedocument.presentationml.notesSlide+xml"/>
  <Override PartName="/ppt/tags/tag15.xml" ContentType="application/vnd.openxmlformats-officedocument.presentationml.tags+xml"/>
  <Override PartName="/ppt/notesSlides/notesSlide40.xml" ContentType="application/vnd.openxmlformats-officedocument.presentationml.notesSlide+xml"/>
  <Override PartName="/ppt/tags/tag16.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7.xml" ContentType="application/vnd.openxmlformats-officedocument.presentationml.tags+xml"/>
  <Override PartName="/ppt/notesSlides/notesSlide43.xml" ContentType="application/vnd.openxmlformats-officedocument.presentationml.notesSlide+xml"/>
  <Override PartName="/ppt/tags/tag18.xml" ContentType="application/vnd.openxmlformats-officedocument.presentationml.tags+xml"/>
  <Override PartName="/ppt/notesSlides/notesSlide44.xml" ContentType="application/vnd.openxmlformats-officedocument.presentationml.notesSlide+xml"/>
  <Override PartName="/ppt/tags/tag19.xml" ContentType="application/vnd.openxmlformats-officedocument.presentationml.tags+xml"/>
  <Override PartName="/ppt/notesSlides/notesSlide45.xml" ContentType="application/vnd.openxmlformats-officedocument.presentationml.notesSlide+xml"/>
  <Override PartName="/ppt/tags/tag20.xml" ContentType="application/vnd.openxmlformats-officedocument.presentationml.tags+xml"/>
  <Override PartName="/ppt/notesSlides/notesSlide46.xml" ContentType="application/vnd.openxmlformats-officedocument.presentationml.notesSlide+xml"/>
  <Override PartName="/ppt/tags/tag21.xml" ContentType="application/vnd.openxmlformats-officedocument.presentationml.tags+xml"/>
  <Override PartName="/ppt/notesSlides/notesSlide47.xml" ContentType="application/vnd.openxmlformats-officedocument.presentationml.notesSlide+xml"/>
  <Override PartName="/ppt/tags/tag22.xml" ContentType="application/vnd.openxmlformats-officedocument.presentationml.tags+xml"/>
  <Override PartName="/ppt/notesSlides/notesSlide48.xml" ContentType="application/vnd.openxmlformats-officedocument.presentationml.notesSlide+xml"/>
  <Override PartName="/ppt/tags/tag23.xml" ContentType="application/vnd.openxmlformats-officedocument.presentationml.tags+xml"/>
  <Override PartName="/ppt/notesSlides/notesSlide49.xml" ContentType="application/vnd.openxmlformats-officedocument.presentationml.notesSlide+xml"/>
  <Override PartName="/ppt/tags/tag24.xml" ContentType="application/vnd.openxmlformats-officedocument.presentationml.tags+xml"/>
  <Override PartName="/ppt/notesSlides/notesSlide50.xml" ContentType="application/vnd.openxmlformats-officedocument.presentationml.notesSlide+xml"/>
  <Override PartName="/ppt/tags/tag25.xml" ContentType="application/vnd.openxmlformats-officedocument.presentationml.tags+xml"/>
  <Override PartName="/ppt/notesSlides/notesSlide51.xml" ContentType="application/vnd.openxmlformats-officedocument.presentationml.notesSlide+xml"/>
  <Override PartName="/ppt/tags/tag26.xml" ContentType="application/vnd.openxmlformats-officedocument.presentationml.tags+xml"/>
  <Override PartName="/ppt/notesSlides/notesSlide52.xml" ContentType="application/vnd.openxmlformats-officedocument.presentationml.notesSlide+xml"/>
  <Override PartName="/ppt/tags/tag27.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28.xml" ContentType="application/vnd.openxmlformats-officedocument.presentationml.tags+xml"/>
  <Override PartName="/ppt/notesSlides/notesSlide60.xml" ContentType="application/vnd.openxmlformats-officedocument.presentationml.notesSlide+xml"/>
  <Override PartName="/ppt/tags/tag29.xml" ContentType="application/vnd.openxmlformats-officedocument.presentationml.tags+xml"/>
  <Override PartName="/ppt/notesSlides/notesSlide61.xml" ContentType="application/vnd.openxmlformats-officedocument.presentationml.notesSlide+xml"/>
  <Override PartName="/ppt/tags/tag30.xml" ContentType="application/vnd.openxmlformats-officedocument.presentationml.tags+xml"/>
  <Override PartName="/ppt/notesSlides/notesSlide62.xml" ContentType="application/vnd.openxmlformats-officedocument.presentationml.notesSlide+xml"/>
  <Override PartName="/ppt/tags/tag31.xml" ContentType="application/vnd.openxmlformats-officedocument.presentationml.tags+xml"/>
  <Override PartName="/ppt/notesSlides/notesSlide63.xml" ContentType="application/vnd.openxmlformats-officedocument.presentationml.notesSlide+xml"/>
  <Override PartName="/ppt/tags/tag32.xml" ContentType="application/vnd.openxmlformats-officedocument.presentationml.tags+xml"/>
  <Override PartName="/ppt/notesSlides/notesSlide64.xml" ContentType="application/vnd.openxmlformats-officedocument.presentationml.notesSlide+xml"/>
  <Override PartName="/ppt/tags/tag33.xml" ContentType="application/vnd.openxmlformats-officedocument.presentationml.tags+xml"/>
  <Override PartName="/ppt/notesSlides/notesSlide65.xml" ContentType="application/vnd.openxmlformats-officedocument.presentationml.notesSlide+xml"/>
  <Override PartName="/ppt/tags/tag34.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tags/tag35.xml" ContentType="application/vnd.openxmlformats-officedocument.presentationml.tag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36.xml" ContentType="application/vnd.openxmlformats-officedocument.presentationml.tags+xml"/>
  <Override PartName="/ppt/notesSlides/notesSlide74.xml" ContentType="application/vnd.openxmlformats-officedocument.presentationml.notesSlide+xml"/>
  <Override PartName="/ppt/tags/tag37.xml" ContentType="application/vnd.openxmlformats-officedocument.presentationml.tags+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7" r:id="rId2"/>
    <p:sldId id="1237" r:id="rId3"/>
    <p:sldId id="1879" r:id="rId4"/>
    <p:sldId id="270" r:id="rId5"/>
    <p:sldId id="271" r:id="rId6"/>
    <p:sldId id="272" r:id="rId7"/>
    <p:sldId id="1414" r:id="rId8"/>
    <p:sldId id="1415" r:id="rId9"/>
    <p:sldId id="275" r:id="rId10"/>
    <p:sldId id="276" r:id="rId11"/>
    <p:sldId id="277" r:id="rId12"/>
    <p:sldId id="278" r:id="rId13"/>
    <p:sldId id="279" r:id="rId14"/>
    <p:sldId id="280" r:id="rId15"/>
    <p:sldId id="2352" r:id="rId16"/>
    <p:sldId id="363" r:id="rId17"/>
    <p:sldId id="380" r:id="rId18"/>
    <p:sldId id="410" r:id="rId19"/>
    <p:sldId id="350" r:id="rId20"/>
    <p:sldId id="970" r:id="rId21"/>
    <p:sldId id="2353" r:id="rId22"/>
    <p:sldId id="1410" r:id="rId23"/>
    <p:sldId id="1411" r:id="rId24"/>
    <p:sldId id="1421" r:id="rId25"/>
    <p:sldId id="1211" r:id="rId26"/>
    <p:sldId id="1212" r:id="rId27"/>
    <p:sldId id="963" r:id="rId28"/>
    <p:sldId id="1213" r:id="rId29"/>
    <p:sldId id="1214" r:id="rId30"/>
    <p:sldId id="1215" r:id="rId31"/>
    <p:sldId id="1216" r:id="rId32"/>
    <p:sldId id="1217" r:id="rId33"/>
    <p:sldId id="1933" r:id="rId34"/>
    <p:sldId id="2033" r:id="rId35"/>
    <p:sldId id="1254" r:id="rId36"/>
    <p:sldId id="419" r:id="rId37"/>
    <p:sldId id="351" r:id="rId38"/>
    <p:sldId id="416" r:id="rId39"/>
    <p:sldId id="394" r:id="rId40"/>
    <p:sldId id="352" r:id="rId41"/>
    <p:sldId id="353" r:id="rId42"/>
    <p:sldId id="1420" r:id="rId43"/>
    <p:sldId id="1940" r:id="rId44"/>
    <p:sldId id="2249" r:id="rId45"/>
    <p:sldId id="2347" r:id="rId46"/>
    <p:sldId id="356" r:id="rId47"/>
    <p:sldId id="421" r:id="rId48"/>
    <p:sldId id="399" r:id="rId49"/>
    <p:sldId id="357" r:id="rId50"/>
    <p:sldId id="423" r:id="rId51"/>
    <p:sldId id="400" r:id="rId52"/>
    <p:sldId id="424" r:id="rId53"/>
    <p:sldId id="358" r:id="rId54"/>
    <p:sldId id="425" r:id="rId55"/>
    <p:sldId id="401" r:id="rId56"/>
    <p:sldId id="1941" r:id="rId57"/>
    <p:sldId id="2351" r:id="rId58"/>
    <p:sldId id="2177" r:id="rId59"/>
    <p:sldId id="2179" r:id="rId60"/>
    <p:sldId id="2095" r:id="rId61"/>
    <p:sldId id="1412" r:id="rId62"/>
    <p:sldId id="973" r:id="rId63"/>
    <p:sldId id="974" r:id="rId64"/>
    <p:sldId id="980" r:id="rId65"/>
    <p:sldId id="981" r:id="rId66"/>
    <p:sldId id="982" r:id="rId67"/>
    <p:sldId id="983" r:id="rId68"/>
    <p:sldId id="984" r:id="rId69"/>
    <p:sldId id="1805" r:id="rId70"/>
    <p:sldId id="1899" r:id="rId71"/>
    <p:sldId id="306" r:id="rId72"/>
    <p:sldId id="1900" r:id="rId73"/>
    <p:sldId id="1901" r:id="rId74"/>
    <p:sldId id="1902" r:id="rId75"/>
    <p:sldId id="1906" r:id="rId76"/>
    <p:sldId id="1907" r:id="rId77"/>
    <p:sldId id="1908" r:id="rId78"/>
    <p:sldId id="323" r:id="rId79"/>
    <p:sldId id="324" r:id="rId80"/>
    <p:sldId id="1569" r:id="rId81"/>
    <p:sldId id="1939"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1270D3-DEE6-4221-8C6F-8E974AEB6F2C}" v="49" dt="2026-07-01T16:40:29.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917" autoAdjust="0"/>
  </p:normalViewPr>
  <p:slideViewPr>
    <p:cSldViewPr snapToGrid="0">
      <p:cViewPr varScale="1">
        <p:scale>
          <a:sx n="48" d="100"/>
          <a:sy n="48" d="100"/>
        </p:scale>
        <p:origin x="1770"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n Vinas" userId="f38e12e2bed0e532" providerId="LiveId" clId="{65703078-5513-4BC7-914D-E938A0DDC8AE}"/>
    <pc:docChg chg="addSld delSld modSld">
      <pc:chgData name="Dawn Vinas" userId="f38e12e2bed0e532" providerId="LiveId" clId="{65703078-5513-4BC7-914D-E938A0DDC8AE}" dt="2026-07-01T16:46:29.393" v="315" actId="20577"/>
      <pc:docMkLst>
        <pc:docMk/>
      </pc:docMkLst>
      <pc:sldChg chg="modSp mod modNotesTx">
        <pc:chgData name="Dawn Vinas" userId="f38e12e2bed0e532" providerId="LiveId" clId="{65703078-5513-4BC7-914D-E938A0DDC8AE}" dt="2026-07-01T16:41:48.429" v="274" actId="20577"/>
        <pc:sldMkLst>
          <pc:docMk/>
          <pc:sldMk cId="276255780" sldId="257"/>
        </pc:sldMkLst>
        <pc:spChg chg="mod">
          <ac:chgData name="Dawn Vinas" userId="f38e12e2bed0e532" providerId="LiveId" clId="{65703078-5513-4BC7-914D-E938A0DDC8AE}" dt="2026-07-01T16:36:02.637" v="5" actId="2711"/>
          <ac:spMkLst>
            <pc:docMk/>
            <pc:sldMk cId="276255780" sldId="257"/>
            <ac:spMk id="9" creationId="{259BF04B-3156-FD99-5EF8-20B7CAF1DE59}"/>
          </ac:spMkLst>
        </pc:spChg>
      </pc:sldChg>
      <pc:sldChg chg="del">
        <pc:chgData name="Dawn Vinas" userId="f38e12e2bed0e532" providerId="LiveId" clId="{65703078-5513-4BC7-914D-E938A0DDC8AE}" dt="2026-07-01T16:21:19.167" v="0" actId="47"/>
        <pc:sldMkLst>
          <pc:docMk/>
          <pc:sldMk cId="2817589675" sldId="265"/>
        </pc:sldMkLst>
      </pc:sldChg>
      <pc:sldChg chg="del">
        <pc:chgData name="Dawn Vinas" userId="f38e12e2bed0e532" providerId="LiveId" clId="{65703078-5513-4BC7-914D-E938A0DDC8AE}" dt="2026-07-01T16:21:19.167" v="0" actId="47"/>
        <pc:sldMkLst>
          <pc:docMk/>
          <pc:sldMk cId="326863596" sldId="290"/>
        </pc:sldMkLst>
      </pc:sldChg>
      <pc:sldChg chg="del">
        <pc:chgData name="Dawn Vinas" userId="f38e12e2bed0e532" providerId="LiveId" clId="{65703078-5513-4BC7-914D-E938A0DDC8AE}" dt="2026-07-01T16:21:19.167" v="0" actId="47"/>
        <pc:sldMkLst>
          <pc:docMk/>
          <pc:sldMk cId="2942374948" sldId="295"/>
        </pc:sldMkLst>
      </pc:sldChg>
      <pc:sldChg chg="modSp mod">
        <pc:chgData name="Dawn Vinas" userId="f38e12e2bed0e532" providerId="LiveId" clId="{65703078-5513-4BC7-914D-E938A0DDC8AE}" dt="2026-07-01T16:37:55.168" v="10" actId="6549"/>
        <pc:sldMkLst>
          <pc:docMk/>
          <pc:sldMk cId="3691871202" sldId="410"/>
        </pc:sldMkLst>
        <pc:spChg chg="mod">
          <ac:chgData name="Dawn Vinas" userId="f38e12e2bed0e532" providerId="LiveId" clId="{65703078-5513-4BC7-914D-E938A0DDC8AE}" dt="2026-07-01T16:37:55.168" v="10" actId="6549"/>
          <ac:spMkLst>
            <pc:docMk/>
            <pc:sldMk cId="3691871202" sldId="410"/>
            <ac:spMk id="3" creationId="{00000000-0000-0000-0000-000000000000}"/>
          </ac:spMkLst>
        </pc:spChg>
      </pc:sldChg>
      <pc:sldChg chg="modNotesTx">
        <pc:chgData name="Dawn Vinas" userId="f38e12e2bed0e532" providerId="LiveId" clId="{65703078-5513-4BC7-914D-E938A0DDC8AE}" dt="2026-07-01T16:39:49.549" v="84" actId="6549"/>
        <pc:sldMkLst>
          <pc:docMk/>
          <pc:sldMk cId="3350532890" sldId="970"/>
        </pc:sldMkLst>
      </pc:sldChg>
      <pc:sldChg chg="del">
        <pc:chgData name="Dawn Vinas" userId="f38e12e2bed0e532" providerId="LiveId" clId="{65703078-5513-4BC7-914D-E938A0DDC8AE}" dt="2026-07-01T16:39:14.390" v="81" actId="47"/>
        <pc:sldMkLst>
          <pc:docMk/>
          <pc:sldMk cId="0" sldId="1345"/>
        </pc:sldMkLst>
      </pc:sldChg>
      <pc:sldChg chg="del">
        <pc:chgData name="Dawn Vinas" userId="f38e12e2bed0e532" providerId="LiveId" clId="{65703078-5513-4BC7-914D-E938A0DDC8AE}" dt="2026-07-01T16:21:19.167" v="0" actId="47"/>
        <pc:sldMkLst>
          <pc:docMk/>
          <pc:sldMk cId="4106524072" sldId="1363"/>
        </pc:sldMkLst>
      </pc:sldChg>
      <pc:sldChg chg="del">
        <pc:chgData name="Dawn Vinas" userId="f38e12e2bed0e532" providerId="LiveId" clId="{65703078-5513-4BC7-914D-E938A0DDC8AE}" dt="2026-07-01T16:37:35.286" v="9" actId="47"/>
        <pc:sldMkLst>
          <pc:docMk/>
          <pc:sldMk cId="3108716799" sldId="1446"/>
        </pc:sldMkLst>
      </pc:sldChg>
      <pc:sldChg chg="del">
        <pc:chgData name="Dawn Vinas" userId="f38e12e2bed0e532" providerId="LiveId" clId="{65703078-5513-4BC7-914D-E938A0DDC8AE}" dt="2026-07-01T16:39:30.634" v="82" actId="47"/>
        <pc:sldMkLst>
          <pc:docMk/>
          <pc:sldMk cId="1831334081" sldId="1512"/>
        </pc:sldMkLst>
      </pc:sldChg>
      <pc:sldChg chg="del">
        <pc:chgData name="Dawn Vinas" userId="f38e12e2bed0e532" providerId="LiveId" clId="{65703078-5513-4BC7-914D-E938A0DDC8AE}" dt="2026-07-01T16:21:19.167" v="0" actId="47"/>
        <pc:sldMkLst>
          <pc:docMk/>
          <pc:sldMk cId="3898267699" sldId="1517"/>
        </pc:sldMkLst>
      </pc:sldChg>
      <pc:sldChg chg="del">
        <pc:chgData name="Dawn Vinas" userId="f38e12e2bed0e532" providerId="LiveId" clId="{65703078-5513-4BC7-914D-E938A0DDC8AE}" dt="2026-07-01T16:21:19.167" v="0" actId="47"/>
        <pc:sldMkLst>
          <pc:docMk/>
          <pc:sldMk cId="678000065" sldId="1518"/>
        </pc:sldMkLst>
      </pc:sldChg>
      <pc:sldChg chg="del">
        <pc:chgData name="Dawn Vinas" userId="f38e12e2bed0e532" providerId="LiveId" clId="{65703078-5513-4BC7-914D-E938A0DDC8AE}" dt="2026-07-01T16:21:19.167" v="0" actId="47"/>
        <pc:sldMkLst>
          <pc:docMk/>
          <pc:sldMk cId="3757097868" sldId="1519"/>
        </pc:sldMkLst>
      </pc:sldChg>
      <pc:sldChg chg="del">
        <pc:chgData name="Dawn Vinas" userId="f38e12e2bed0e532" providerId="LiveId" clId="{65703078-5513-4BC7-914D-E938A0DDC8AE}" dt="2026-07-01T16:21:19.167" v="0" actId="47"/>
        <pc:sldMkLst>
          <pc:docMk/>
          <pc:sldMk cId="4251237834" sldId="1520"/>
        </pc:sldMkLst>
      </pc:sldChg>
      <pc:sldChg chg="del">
        <pc:chgData name="Dawn Vinas" userId="f38e12e2bed0e532" providerId="LiveId" clId="{65703078-5513-4BC7-914D-E938A0DDC8AE}" dt="2026-07-01T16:21:19.167" v="0" actId="47"/>
        <pc:sldMkLst>
          <pc:docMk/>
          <pc:sldMk cId="2406130192" sldId="1521"/>
        </pc:sldMkLst>
      </pc:sldChg>
      <pc:sldChg chg="del">
        <pc:chgData name="Dawn Vinas" userId="f38e12e2bed0e532" providerId="LiveId" clId="{65703078-5513-4BC7-914D-E938A0DDC8AE}" dt="2026-07-01T16:21:19.167" v="0" actId="47"/>
        <pc:sldMkLst>
          <pc:docMk/>
          <pc:sldMk cId="707438174" sldId="1523"/>
        </pc:sldMkLst>
      </pc:sldChg>
      <pc:sldChg chg="del">
        <pc:chgData name="Dawn Vinas" userId="f38e12e2bed0e532" providerId="LiveId" clId="{65703078-5513-4BC7-914D-E938A0DDC8AE}" dt="2026-07-01T16:21:19.167" v="0" actId="47"/>
        <pc:sldMkLst>
          <pc:docMk/>
          <pc:sldMk cId="4106447099" sldId="1525"/>
        </pc:sldMkLst>
      </pc:sldChg>
      <pc:sldChg chg="del">
        <pc:chgData name="Dawn Vinas" userId="f38e12e2bed0e532" providerId="LiveId" clId="{65703078-5513-4BC7-914D-E938A0DDC8AE}" dt="2026-07-01T16:21:19.167" v="0" actId="47"/>
        <pc:sldMkLst>
          <pc:docMk/>
          <pc:sldMk cId="2935359606" sldId="1526"/>
        </pc:sldMkLst>
      </pc:sldChg>
      <pc:sldChg chg="del">
        <pc:chgData name="Dawn Vinas" userId="f38e12e2bed0e532" providerId="LiveId" clId="{65703078-5513-4BC7-914D-E938A0DDC8AE}" dt="2026-07-01T16:21:19.167" v="0" actId="47"/>
        <pc:sldMkLst>
          <pc:docMk/>
          <pc:sldMk cId="315696916" sldId="1528"/>
        </pc:sldMkLst>
      </pc:sldChg>
      <pc:sldChg chg="del">
        <pc:chgData name="Dawn Vinas" userId="f38e12e2bed0e532" providerId="LiveId" clId="{65703078-5513-4BC7-914D-E938A0DDC8AE}" dt="2026-07-01T16:21:19.167" v="0" actId="47"/>
        <pc:sldMkLst>
          <pc:docMk/>
          <pc:sldMk cId="4078403161" sldId="1530"/>
        </pc:sldMkLst>
      </pc:sldChg>
      <pc:sldChg chg="del">
        <pc:chgData name="Dawn Vinas" userId="f38e12e2bed0e532" providerId="LiveId" clId="{65703078-5513-4BC7-914D-E938A0DDC8AE}" dt="2026-07-01T16:21:19.167" v="0" actId="47"/>
        <pc:sldMkLst>
          <pc:docMk/>
          <pc:sldMk cId="2749234153" sldId="1534"/>
        </pc:sldMkLst>
      </pc:sldChg>
      <pc:sldChg chg="del">
        <pc:chgData name="Dawn Vinas" userId="f38e12e2bed0e532" providerId="LiveId" clId="{65703078-5513-4BC7-914D-E938A0DDC8AE}" dt="2026-07-01T16:21:19.167" v="0" actId="47"/>
        <pc:sldMkLst>
          <pc:docMk/>
          <pc:sldMk cId="3579760491" sldId="1539"/>
        </pc:sldMkLst>
      </pc:sldChg>
      <pc:sldChg chg="del">
        <pc:chgData name="Dawn Vinas" userId="f38e12e2bed0e532" providerId="LiveId" clId="{65703078-5513-4BC7-914D-E938A0DDC8AE}" dt="2026-07-01T16:21:19.167" v="0" actId="47"/>
        <pc:sldMkLst>
          <pc:docMk/>
          <pc:sldMk cId="2014434029" sldId="1540"/>
        </pc:sldMkLst>
      </pc:sldChg>
      <pc:sldChg chg="del">
        <pc:chgData name="Dawn Vinas" userId="f38e12e2bed0e532" providerId="LiveId" clId="{65703078-5513-4BC7-914D-E938A0DDC8AE}" dt="2026-07-01T16:21:19.167" v="0" actId="47"/>
        <pc:sldMkLst>
          <pc:docMk/>
          <pc:sldMk cId="3855397651" sldId="1541"/>
        </pc:sldMkLst>
      </pc:sldChg>
      <pc:sldChg chg="del">
        <pc:chgData name="Dawn Vinas" userId="f38e12e2bed0e532" providerId="LiveId" clId="{65703078-5513-4BC7-914D-E938A0DDC8AE}" dt="2026-07-01T16:21:19.167" v="0" actId="47"/>
        <pc:sldMkLst>
          <pc:docMk/>
          <pc:sldMk cId="3318791858" sldId="1543"/>
        </pc:sldMkLst>
      </pc:sldChg>
      <pc:sldChg chg="del">
        <pc:chgData name="Dawn Vinas" userId="f38e12e2bed0e532" providerId="LiveId" clId="{65703078-5513-4BC7-914D-E938A0DDC8AE}" dt="2026-07-01T16:21:19.167" v="0" actId="47"/>
        <pc:sldMkLst>
          <pc:docMk/>
          <pc:sldMk cId="358893699" sldId="1544"/>
        </pc:sldMkLst>
      </pc:sldChg>
      <pc:sldChg chg="del">
        <pc:chgData name="Dawn Vinas" userId="f38e12e2bed0e532" providerId="LiveId" clId="{65703078-5513-4BC7-914D-E938A0DDC8AE}" dt="2026-07-01T16:21:19.167" v="0" actId="47"/>
        <pc:sldMkLst>
          <pc:docMk/>
          <pc:sldMk cId="3031337632" sldId="1545"/>
        </pc:sldMkLst>
      </pc:sldChg>
      <pc:sldChg chg="del">
        <pc:chgData name="Dawn Vinas" userId="f38e12e2bed0e532" providerId="LiveId" clId="{65703078-5513-4BC7-914D-E938A0DDC8AE}" dt="2026-07-01T16:21:19.167" v="0" actId="47"/>
        <pc:sldMkLst>
          <pc:docMk/>
          <pc:sldMk cId="1266188149" sldId="1549"/>
        </pc:sldMkLst>
      </pc:sldChg>
      <pc:sldChg chg="del">
        <pc:chgData name="Dawn Vinas" userId="f38e12e2bed0e532" providerId="LiveId" clId="{65703078-5513-4BC7-914D-E938A0DDC8AE}" dt="2026-07-01T16:21:19.167" v="0" actId="47"/>
        <pc:sldMkLst>
          <pc:docMk/>
          <pc:sldMk cId="960643480" sldId="1550"/>
        </pc:sldMkLst>
      </pc:sldChg>
      <pc:sldChg chg="del">
        <pc:chgData name="Dawn Vinas" userId="f38e12e2bed0e532" providerId="LiveId" clId="{65703078-5513-4BC7-914D-E938A0DDC8AE}" dt="2026-07-01T16:21:19.167" v="0" actId="47"/>
        <pc:sldMkLst>
          <pc:docMk/>
          <pc:sldMk cId="884675418" sldId="1551"/>
        </pc:sldMkLst>
      </pc:sldChg>
      <pc:sldChg chg="del">
        <pc:chgData name="Dawn Vinas" userId="f38e12e2bed0e532" providerId="LiveId" clId="{65703078-5513-4BC7-914D-E938A0DDC8AE}" dt="2026-07-01T16:21:19.167" v="0" actId="47"/>
        <pc:sldMkLst>
          <pc:docMk/>
          <pc:sldMk cId="3794352278" sldId="1552"/>
        </pc:sldMkLst>
      </pc:sldChg>
      <pc:sldChg chg="del">
        <pc:chgData name="Dawn Vinas" userId="f38e12e2bed0e532" providerId="LiveId" clId="{65703078-5513-4BC7-914D-E938A0DDC8AE}" dt="2026-07-01T16:21:19.167" v="0" actId="47"/>
        <pc:sldMkLst>
          <pc:docMk/>
          <pc:sldMk cId="1146899416" sldId="1553"/>
        </pc:sldMkLst>
      </pc:sldChg>
      <pc:sldChg chg="del">
        <pc:chgData name="Dawn Vinas" userId="f38e12e2bed0e532" providerId="LiveId" clId="{65703078-5513-4BC7-914D-E938A0DDC8AE}" dt="2026-07-01T16:21:19.167" v="0" actId="47"/>
        <pc:sldMkLst>
          <pc:docMk/>
          <pc:sldMk cId="124784725" sldId="1554"/>
        </pc:sldMkLst>
      </pc:sldChg>
      <pc:sldChg chg="del">
        <pc:chgData name="Dawn Vinas" userId="f38e12e2bed0e532" providerId="LiveId" clId="{65703078-5513-4BC7-914D-E938A0DDC8AE}" dt="2026-07-01T16:21:19.167" v="0" actId="47"/>
        <pc:sldMkLst>
          <pc:docMk/>
          <pc:sldMk cId="687420984" sldId="1556"/>
        </pc:sldMkLst>
      </pc:sldChg>
      <pc:sldChg chg="del">
        <pc:chgData name="Dawn Vinas" userId="f38e12e2bed0e532" providerId="LiveId" clId="{65703078-5513-4BC7-914D-E938A0DDC8AE}" dt="2026-07-01T16:21:19.167" v="0" actId="47"/>
        <pc:sldMkLst>
          <pc:docMk/>
          <pc:sldMk cId="3270527714" sldId="1557"/>
        </pc:sldMkLst>
      </pc:sldChg>
      <pc:sldChg chg="del">
        <pc:chgData name="Dawn Vinas" userId="f38e12e2bed0e532" providerId="LiveId" clId="{65703078-5513-4BC7-914D-E938A0DDC8AE}" dt="2026-07-01T16:21:19.167" v="0" actId="47"/>
        <pc:sldMkLst>
          <pc:docMk/>
          <pc:sldMk cId="3331555442" sldId="1558"/>
        </pc:sldMkLst>
      </pc:sldChg>
      <pc:sldChg chg="del">
        <pc:chgData name="Dawn Vinas" userId="f38e12e2bed0e532" providerId="LiveId" clId="{65703078-5513-4BC7-914D-E938A0DDC8AE}" dt="2026-07-01T16:21:19.167" v="0" actId="47"/>
        <pc:sldMkLst>
          <pc:docMk/>
          <pc:sldMk cId="100751561" sldId="1559"/>
        </pc:sldMkLst>
      </pc:sldChg>
      <pc:sldChg chg="del">
        <pc:chgData name="Dawn Vinas" userId="f38e12e2bed0e532" providerId="LiveId" clId="{65703078-5513-4BC7-914D-E938A0DDC8AE}" dt="2026-07-01T16:21:19.167" v="0" actId="47"/>
        <pc:sldMkLst>
          <pc:docMk/>
          <pc:sldMk cId="608777024" sldId="1561"/>
        </pc:sldMkLst>
      </pc:sldChg>
      <pc:sldChg chg="del">
        <pc:chgData name="Dawn Vinas" userId="f38e12e2bed0e532" providerId="LiveId" clId="{65703078-5513-4BC7-914D-E938A0DDC8AE}" dt="2026-07-01T16:21:19.167" v="0" actId="47"/>
        <pc:sldMkLst>
          <pc:docMk/>
          <pc:sldMk cId="1993452979" sldId="1562"/>
        </pc:sldMkLst>
      </pc:sldChg>
      <pc:sldChg chg="del">
        <pc:chgData name="Dawn Vinas" userId="f38e12e2bed0e532" providerId="LiveId" clId="{65703078-5513-4BC7-914D-E938A0DDC8AE}" dt="2026-07-01T16:21:19.167" v="0" actId="47"/>
        <pc:sldMkLst>
          <pc:docMk/>
          <pc:sldMk cId="0" sldId="1564"/>
        </pc:sldMkLst>
      </pc:sldChg>
      <pc:sldChg chg="del">
        <pc:chgData name="Dawn Vinas" userId="f38e12e2bed0e532" providerId="LiveId" clId="{65703078-5513-4BC7-914D-E938A0DDC8AE}" dt="2026-07-01T16:21:19.167" v="0" actId="47"/>
        <pc:sldMkLst>
          <pc:docMk/>
          <pc:sldMk cId="1663782291" sldId="1565"/>
        </pc:sldMkLst>
      </pc:sldChg>
      <pc:sldChg chg="del">
        <pc:chgData name="Dawn Vinas" userId="f38e12e2bed0e532" providerId="LiveId" clId="{65703078-5513-4BC7-914D-E938A0DDC8AE}" dt="2026-07-01T16:21:19.167" v="0" actId="47"/>
        <pc:sldMkLst>
          <pc:docMk/>
          <pc:sldMk cId="1116454325" sldId="1566"/>
        </pc:sldMkLst>
      </pc:sldChg>
      <pc:sldChg chg="del">
        <pc:chgData name="Dawn Vinas" userId="f38e12e2bed0e532" providerId="LiveId" clId="{65703078-5513-4BC7-914D-E938A0DDC8AE}" dt="2026-07-01T16:21:19.167" v="0" actId="47"/>
        <pc:sldMkLst>
          <pc:docMk/>
          <pc:sldMk cId="3015410479" sldId="1567"/>
        </pc:sldMkLst>
      </pc:sldChg>
      <pc:sldChg chg="del">
        <pc:chgData name="Dawn Vinas" userId="f38e12e2bed0e532" providerId="LiveId" clId="{65703078-5513-4BC7-914D-E938A0DDC8AE}" dt="2026-07-01T16:21:19.167" v="0" actId="47"/>
        <pc:sldMkLst>
          <pc:docMk/>
          <pc:sldMk cId="2806505471" sldId="1568"/>
        </pc:sldMkLst>
      </pc:sldChg>
      <pc:sldChg chg="del">
        <pc:chgData name="Dawn Vinas" userId="f38e12e2bed0e532" providerId="LiveId" clId="{65703078-5513-4BC7-914D-E938A0DDC8AE}" dt="2026-07-01T16:21:19.167" v="0" actId="47"/>
        <pc:sldMkLst>
          <pc:docMk/>
          <pc:sldMk cId="1723899331" sldId="1570"/>
        </pc:sldMkLst>
      </pc:sldChg>
      <pc:sldChg chg="del">
        <pc:chgData name="Dawn Vinas" userId="f38e12e2bed0e532" providerId="LiveId" clId="{65703078-5513-4BC7-914D-E938A0DDC8AE}" dt="2026-07-01T16:21:19.167" v="0" actId="47"/>
        <pc:sldMkLst>
          <pc:docMk/>
          <pc:sldMk cId="375944701" sldId="1572"/>
        </pc:sldMkLst>
      </pc:sldChg>
      <pc:sldChg chg="del">
        <pc:chgData name="Dawn Vinas" userId="f38e12e2bed0e532" providerId="LiveId" clId="{65703078-5513-4BC7-914D-E938A0DDC8AE}" dt="2026-07-01T16:21:19.167" v="0" actId="47"/>
        <pc:sldMkLst>
          <pc:docMk/>
          <pc:sldMk cId="2132268090" sldId="1574"/>
        </pc:sldMkLst>
      </pc:sldChg>
      <pc:sldChg chg="del">
        <pc:chgData name="Dawn Vinas" userId="f38e12e2bed0e532" providerId="LiveId" clId="{65703078-5513-4BC7-914D-E938A0DDC8AE}" dt="2026-07-01T16:21:19.167" v="0" actId="47"/>
        <pc:sldMkLst>
          <pc:docMk/>
          <pc:sldMk cId="1562729013" sldId="1575"/>
        </pc:sldMkLst>
      </pc:sldChg>
      <pc:sldChg chg="del">
        <pc:chgData name="Dawn Vinas" userId="f38e12e2bed0e532" providerId="LiveId" clId="{65703078-5513-4BC7-914D-E938A0DDC8AE}" dt="2026-07-01T16:21:19.167" v="0" actId="47"/>
        <pc:sldMkLst>
          <pc:docMk/>
          <pc:sldMk cId="1656172880" sldId="1576"/>
        </pc:sldMkLst>
      </pc:sldChg>
      <pc:sldChg chg="del">
        <pc:chgData name="Dawn Vinas" userId="f38e12e2bed0e532" providerId="LiveId" clId="{65703078-5513-4BC7-914D-E938A0DDC8AE}" dt="2026-07-01T16:21:19.167" v="0" actId="47"/>
        <pc:sldMkLst>
          <pc:docMk/>
          <pc:sldMk cId="2858433707" sldId="1577"/>
        </pc:sldMkLst>
      </pc:sldChg>
      <pc:sldChg chg="del">
        <pc:chgData name="Dawn Vinas" userId="f38e12e2bed0e532" providerId="LiveId" clId="{65703078-5513-4BC7-914D-E938A0DDC8AE}" dt="2026-07-01T16:21:19.167" v="0" actId="47"/>
        <pc:sldMkLst>
          <pc:docMk/>
          <pc:sldMk cId="2199222805" sldId="1578"/>
        </pc:sldMkLst>
      </pc:sldChg>
      <pc:sldChg chg="del">
        <pc:chgData name="Dawn Vinas" userId="f38e12e2bed0e532" providerId="LiveId" clId="{65703078-5513-4BC7-914D-E938A0DDC8AE}" dt="2026-07-01T16:39:30.634" v="82" actId="47"/>
        <pc:sldMkLst>
          <pc:docMk/>
          <pc:sldMk cId="1897507834" sldId="1689"/>
        </pc:sldMkLst>
      </pc:sldChg>
      <pc:sldChg chg="modSp add mod">
        <pc:chgData name="Dawn Vinas" userId="f38e12e2bed0e532" providerId="LiveId" clId="{65703078-5513-4BC7-914D-E938A0DDC8AE}" dt="2026-07-01T16:39:05.390" v="80" actId="1038"/>
        <pc:sldMkLst>
          <pc:docMk/>
          <pc:sldMk cId="0" sldId="1879"/>
        </pc:sldMkLst>
        <pc:spChg chg="mod">
          <ac:chgData name="Dawn Vinas" userId="f38e12e2bed0e532" providerId="LiveId" clId="{65703078-5513-4BC7-914D-E938A0DDC8AE}" dt="2026-07-01T16:38:39.211" v="40" actId="1076"/>
          <ac:spMkLst>
            <pc:docMk/>
            <pc:sldMk cId="0" sldId="1879"/>
            <ac:spMk id="8198" creationId="{21536187-7706-C76E-5878-B0AC440E8486}"/>
          </ac:spMkLst>
        </pc:spChg>
        <pc:spChg chg="mod">
          <ac:chgData name="Dawn Vinas" userId="f38e12e2bed0e532" providerId="LiveId" clId="{65703078-5513-4BC7-914D-E938A0DDC8AE}" dt="2026-07-01T16:39:00.809" v="68" actId="1037"/>
          <ac:spMkLst>
            <pc:docMk/>
            <pc:sldMk cId="0" sldId="1879"/>
            <ac:spMk id="8199" creationId="{9C109C72-5D20-5B2F-F417-8D511EA82FA5}"/>
          </ac:spMkLst>
        </pc:spChg>
        <pc:spChg chg="mod">
          <ac:chgData name="Dawn Vinas" userId="f38e12e2bed0e532" providerId="LiveId" clId="{65703078-5513-4BC7-914D-E938A0DDC8AE}" dt="2026-07-01T16:38:49.436" v="43" actId="1076"/>
          <ac:spMkLst>
            <pc:docMk/>
            <pc:sldMk cId="0" sldId="1879"/>
            <ac:spMk id="8201" creationId="{6AF5E9AB-DF9E-6B65-0F7F-F84371B06049}"/>
          </ac:spMkLst>
        </pc:spChg>
        <pc:spChg chg="mod">
          <ac:chgData name="Dawn Vinas" userId="f38e12e2bed0e532" providerId="LiveId" clId="{65703078-5513-4BC7-914D-E938A0DDC8AE}" dt="2026-07-01T16:39:05.390" v="80" actId="1038"/>
          <ac:spMkLst>
            <pc:docMk/>
            <pc:sldMk cId="0" sldId="1879"/>
            <ac:spMk id="8203" creationId="{1E6B7CA5-BEB2-349D-6429-D865084E5DBE}"/>
          </ac:spMkLst>
        </pc:spChg>
        <pc:picChg chg="mod">
          <ac:chgData name="Dawn Vinas" userId="f38e12e2bed0e532" providerId="LiveId" clId="{65703078-5513-4BC7-914D-E938A0DDC8AE}" dt="2026-07-01T16:38:54.570" v="45" actId="1076"/>
          <ac:picMkLst>
            <pc:docMk/>
            <pc:sldMk cId="0" sldId="1879"/>
            <ac:picMk id="8197" creationId="{EA8E7377-95E5-53D0-F395-75F94FFD157B}"/>
          </ac:picMkLst>
        </pc:picChg>
      </pc:sldChg>
      <pc:sldChg chg="del">
        <pc:chgData name="Dawn Vinas" userId="f38e12e2bed0e532" providerId="LiveId" clId="{65703078-5513-4BC7-914D-E938A0DDC8AE}" dt="2026-07-01T16:39:30.634" v="82" actId="47"/>
        <pc:sldMkLst>
          <pc:docMk/>
          <pc:sldMk cId="3509173580" sldId="1936"/>
        </pc:sldMkLst>
      </pc:sldChg>
      <pc:sldChg chg="del">
        <pc:chgData name="Dawn Vinas" userId="f38e12e2bed0e532" providerId="LiveId" clId="{65703078-5513-4BC7-914D-E938A0DDC8AE}" dt="2026-07-01T16:39:30.634" v="82" actId="47"/>
        <pc:sldMkLst>
          <pc:docMk/>
          <pc:sldMk cId="2125530074" sldId="1938"/>
        </pc:sldMkLst>
      </pc:sldChg>
      <pc:sldChg chg="del">
        <pc:chgData name="Dawn Vinas" userId="f38e12e2bed0e532" providerId="LiveId" clId="{65703078-5513-4BC7-914D-E938A0DDC8AE}" dt="2026-07-01T16:39:30.634" v="82" actId="47"/>
        <pc:sldMkLst>
          <pc:docMk/>
          <pc:sldMk cId="1957409028" sldId="1946"/>
        </pc:sldMkLst>
      </pc:sldChg>
      <pc:sldChg chg="del">
        <pc:chgData name="Dawn Vinas" userId="f38e12e2bed0e532" providerId="LiveId" clId="{65703078-5513-4BC7-914D-E938A0DDC8AE}" dt="2026-07-01T16:39:39.189" v="83" actId="47"/>
        <pc:sldMkLst>
          <pc:docMk/>
          <pc:sldMk cId="3566126657" sldId="2101"/>
        </pc:sldMkLst>
      </pc:sldChg>
      <pc:sldChg chg="del">
        <pc:chgData name="Dawn Vinas" userId="f38e12e2bed0e532" providerId="LiveId" clId="{65703078-5513-4BC7-914D-E938A0DDC8AE}" dt="2026-07-01T16:39:30.634" v="82" actId="47"/>
        <pc:sldMkLst>
          <pc:docMk/>
          <pc:sldMk cId="3085094364" sldId="2103"/>
        </pc:sldMkLst>
      </pc:sldChg>
      <pc:sldChg chg="del">
        <pc:chgData name="Dawn Vinas" userId="f38e12e2bed0e532" providerId="LiveId" clId="{65703078-5513-4BC7-914D-E938A0DDC8AE}" dt="2026-07-01T16:39:30.634" v="82" actId="47"/>
        <pc:sldMkLst>
          <pc:docMk/>
          <pc:sldMk cId="121475543" sldId="2109"/>
        </pc:sldMkLst>
      </pc:sldChg>
      <pc:sldChg chg="del">
        <pc:chgData name="Dawn Vinas" userId="f38e12e2bed0e532" providerId="LiveId" clId="{65703078-5513-4BC7-914D-E938A0DDC8AE}" dt="2026-07-01T16:36:07.769" v="6" actId="47"/>
        <pc:sldMkLst>
          <pc:docMk/>
          <pc:sldMk cId="1223017705" sldId="2115"/>
        </pc:sldMkLst>
      </pc:sldChg>
      <pc:sldChg chg="modNotesTx">
        <pc:chgData name="Dawn Vinas" userId="f38e12e2bed0e532" providerId="LiveId" clId="{65703078-5513-4BC7-914D-E938A0DDC8AE}" dt="2026-07-01T16:46:29.393" v="315" actId="20577"/>
        <pc:sldMkLst>
          <pc:docMk/>
          <pc:sldMk cId="1830426092" sldId="2179"/>
        </pc:sldMkLst>
      </pc:sldChg>
      <pc:sldChg chg="del">
        <pc:chgData name="Dawn Vinas" userId="f38e12e2bed0e532" providerId="LiveId" clId="{65703078-5513-4BC7-914D-E938A0DDC8AE}" dt="2026-07-01T16:39:30.634" v="82" actId="47"/>
        <pc:sldMkLst>
          <pc:docMk/>
          <pc:sldMk cId="181939023" sldId="2255"/>
        </pc:sldMkLst>
      </pc:sldChg>
      <pc:sldChg chg="del">
        <pc:chgData name="Dawn Vinas" userId="f38e12e2bed0e532" providerId="LiveId" clId="{65703078-5513-4BC7-914D-E938A0DDC8AE}" dt="2026-07-01T16:39:30.634" v="82" actId="47"/>
        <pc:sldMkLst>
          <pc:docMk/>
          <pc:sldMk cId="753110197" sldId="2341"/>
        </pc:sldMkLst>
      </pc:sldChg>
      <pc:sldChg chg="del">
        <pc:chgData name="Dawn Vinas" userId="f38e12e2bed0e532" providerId="LiveId" clId="{65703078-5513-4BC7-914D-E938A0DDC8AE}" dt="2026-07-01T16:39:30.634" v="82" actId="47"/>
        <pc:sldMkLst>
          <pc:docMk/>
          <pc:sldMk cId="4255882822" sldId="2342"/>
        </pc:sldMkLst>
      </pc:sldChg>
      <pc:sldChg chg="del">
        <pc:chgData name="Dawn Vinas" userId="f38e12e2bed0e532" providerId="LiveId" clId="{65703078-5513-4BC7-914D-E938A0DDC8AE}" dt="2026-07-01T16:39:30.634" v="82" actId="47"/>
        <pc:sldMkLst>
          <pc:docMk/>
          <pc:sldMk cId="1129234278" sldId="2343"/>
        </pc:sldMkLst>
      </pc:sldChg>
      <pc:sldChg chg="del">
        <pc:chgData name="Dawn Vinas" userId="f38e12e2bed0e532" providerId="LiveId" clId="{65703078-5513-4BC7-914D-E938A0DDC8AE}" dt="2026-07-01T16:39:30.634" v="82" actId="47"/>
        <pc:sldMkLst>
          <pc:docMk/>
          <pc:sldMk cId="1673572900" sldId="2344"/>
        </pc:sldMkLst>
      </pc:sldChg>
      <pc:sldChg chg="del">
        <pc:chgData name="Dawn Vinas" userId="f38e12e2bed0e532" providerId="LiveId" clId="{65703078-5513-4BC7-914D-E938A0DDC8AE}" dt="2026-07-01T16:39:30.634" v="82" actId="47"/>
        <pc:sldMkLst>
          <pc:docMk/>
          <pc:sldMk cId="3205448308" sldId="2345"/>
        </pc:sldMkLst>
      </pc:sldChg>
      <pc:sldChg chg="del">
        <pc:chgData name="Dawn Vinas" userId="f38e12e2bed0e532" providerId="LiveId" clId="{65703078-5513-4BC7-914D-E938A0DDC8AE}" dt="2026-07-01T16:39:30.634" v="82" actId="47"/>
        <pc:sldMkLst>
          <pc:docMk/>
          <pc:sldMk cId="3609942254" sldId="2346"/>
        </pc:sldMkLst>
      </pc:sldChg>
      <pc:sldChg chg="del">
        <pc:chgData name="Dawn Vinas" userId="f38e12e2bed0e532" providerId="LiveId" clId="{65703078-5513-4BC7-914D-E938A0DDC8AE}" dt="2026-07-01T16:21:19.167" v="0" actId="47"/>
        <pc:sldMkLst>
          <pc:docMk/>
          <pc:sldMk cId="118879190" sldId="2349"/>
        </pc:sldMkLst>
      </pc:sldChg>
      <pc:sldChg chg="del">
        <pc:chgData name="Dawn Vinas" userId="f38e12e2bed0e532" providerId="LiveId" clId="{65703078-5513-4BC7-914D-E938A0DDC8AE}" dt="2026-07-01T16:39:30.634" v="82" actId="47"/>
        <pc:sldMkLst>
          <pc:docMk/>
          <pc:sldMk cId="1714703931" sldId="2350"/>
        </pc:sldMkLst>
      </pc:sldChg>
      <pc:sldChg chg="modNotesTx">
        <pc:chgData name="Dawn Vinas" userId="f38e12e2bed0e532" providerId="LiveId" clId="{65703078-5513-4BC7-914D-E938A0DDC8AE}" dt="2026-07-01T16:42:36.197" v="275" actId="20577"/>
        <pc:sldMkLst>
          <pc:docMk/>
          <pc:sldMk cId="3850304593" sldId="2351"/>
        </pc:sldMkLst>
      </pc:sldChg>
      <pc:sldChg chg="add">
        <pc:chgData name="Dawn Vinas" userId="f38e12e2bed0e532" providerId="LiveId" clId="{65703078-5513-4BC7-914D-E938A0DDC8AE}" dt="2026-07-01T16:37:32.095" v="8"/>
        <pc:sldMkLst>
          <pc:docMk/>
          <pc:sldMk cId="4094368997" sldId="2352"/>
        </pc:sldMkLst>
      </pc:sldChg>
      <pc:sldChg chg="modSp add mod modNotesTx">
        <pc:chgData name="Dawn Vinas" userId="f38e12e2bed0e532" providerId="LiveId" clId="{65703078-5513-4BC7-914D-E938A0DDC8AE}" dt="2026-07-01T16:41:32.990" v="238" actId="20577"/>
        <pc:sldMkLst>
          <pc:docMk/>
          <pc:sldMk cId="398968621" sldId="2353"/>
        </pc:sldMkLst>
        <pc:spChg chg="mod">
          <ac:chgData name="Dawn Vinas" userId="f38e12e2bed0e532" providerId="LiveId" clId="{65703078-5513-4BC7-914D-E938A0DDC8AE}" dt="2026-07-01T16:41:17.117" v="160" actId="1076"/>
          <ac:spMkLst>
            <pc:docMk/>
            <pc:sldMk cId="398968621" sldId="2353"/>
            <ac:spMk id="3" creationId="{BB0B2F34-106A-256A-7B23-4243EDCDAF44}"/>
          </ac:spMkLst>
        </pc:spChg>
        <pc:spChg chg="mod">
          <ac:chgData name="Dawn Vinas" userId="f38e12e2bed0e532" providerId="LiveId" clId="{65703078-5513-4BC7-914D-E938A0DDC8AE}" dt="2026-07-01T16:41:06.729" v="158" actId="1035"/>
          <ac:spMkLst>
            <pc:docMk/>
            <pc:sldMk cId="398968621" sldId="2353"/>
            <ac:spMk id="5" creationId="{EAAD96B7-618E-414A-5132-B02D9326F466}"/>
          </ac:spMkLst>
        </pc:spChg>
      </pc:sldChg>
      <pc:sldMasterChg chg="delSldLayout">
        <pc:chgData name="Dawn Vinas" userId="f38e12e2bed0e532" providerId="LiveId" clId="{65703078-5513-4BC7-914D-E938A0DDC8AE}" dt="2026-07-01T16:39:39.189" v="83" actId="47"/>
        <pc:sldMasterMkLst>
          <pc:docMk/>
          <pc:sldMasterMk cId="2941230057" sldId="2147483660"/>
        </pc:sldMasterMkLst>
        <pc:sldLayoutChg chg="del">
          <pc:chgData name="Dawn Vinas" userId="f38e12e2bed0e532" providerId="LiveId" clId="{65703078-5513-4BC7-914D-E938A0DDC8AE}" dt="2026-07-01T16:39:39.189" v="83" actId="47"/>
          <pc:sldLayoutMkLst>
            <pc:docMk/>
            <pc:sldMasterMk cId="2941230057" sldId="2147483660"/>
            <pc:sldLayoutMk cId="3434132010" sldId="214748367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B208-747E-4A5A-B05C-392F913E9168}" type="datetimeFigureOut">
              <a:rPr lang="en-US" smtClean="0"/>
              <a:t>7/1/2026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EFED98-B859-40E5-AD27-BEF9A53B2399}" type="slidenum">
              <a:rPr lang="en-US" smtClean="0"/>
              <a:t>‹#›</a:t>
            </a:fld>
            <a:endParaRPr lang="en-US"/>
          </a:p>
        </p:txBody>
      </p:sp>
    </p:spTree>
    <p:extLst>
      <p:ext uri="{BB962C8B-B14F-4D97-AF65-F5344CB8AC3E}">
        <p14:creationId xmlns:p14="http://schemas.microsoft.com/office/powerpoint/2010/main" val="2704878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29.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8.xml"/><Relationship Id="rId2" Type="http://schemas.openxmlformats.org/officeDocument/2006/relationships/notesMaster" Target="../notesMasters/notesMaster1.xml"/><Relationship Id="rId1" Type="http://schemas.openxmlformats.org/officeDocument/2006/relationships/tags" Target="../tags/tag36.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ISN samples around the room.</a:t>
            </a:r>
          </a:p>
        </p:txBody>
      </p:sp>
      <p:sp>
        <p:nvSpPr>
          <p:cNvPr id="4" name="Slide Number Placeholder 3"/>
          <p:cNvSpPr>
            <a:spLocks noGrp="1"/>
          </p:cNvSpPr>
          <p:nvPr>
            <p:ph type="sldNum" sz="quarter" idx="10"/>
          </p:nvPr>
        </p:nvSpPr>
        <p:spPr/>
        <p:txBody>
          <a:bodyPr/>
          <a:lstStyle/>
          <a:p>
            <a:fld id="{0E34CE70-55C6-4E46-82C9-94A40AE4AD8D}" type="slidenum">
              <a:rPr lang="en-US" smtClean="0"/>
              <a:t>1</a:t>
            </a:fld>
            <a:endParaRPr lang="en-US"/>
          </a:p>
        </p:txBody>
      </p:sp>
    </p:spTree>
    <p:extLst>
      <p:ext uri="{BB962C8B-B14F-4D97-AF65-F5344CB8AC3E}">
        <p14:creationId xmlns:p14="http://schemas.microsoft.com/office/powerpoint/2010/main" val="746996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BD2C5C-0DA1-432A-15C2-6A72375B6BCA}"/>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D0EFF889-15C8-EB57-B298-F68F02BDD5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52" name="Slide Number Placeholder 3">
            <a:extLst>
              <a:ext uri="{FF2B5EF4-FFF2-40B4-BE49-F238E27FC236}">
                <a16:creationId xmlns:a16="http://schemas.microsoft.com/office/drawing/2014/main" id="{12551532-8778-5D88-DF40-930EE01AE2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8486DE-3D60-40A5-A12E-4101C167D61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51ABDE7-DF74-16EA-44B5-8C0D97C861A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7B940459-7498-B052-AFE9-08EEDD19F4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a:extLst>
              <a:ext uri="{FF2B5EF4-FFF2-40B4-BE49-F238E27FC236}">
                <a16:creationId xmlns:a16="http://schemas.microsoft.com/office/drawing/2014/main" id="{9D0981A4-D566-9955-E56E-85244B3B00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FC40B32-DA2D-45AB-B044-063E700D85D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5C61E68-2B90-C659-19C9-D06661F4F44F}"/>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F1D54878-222E-9016-A446-C4FF8FB758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48" name="Slide Number Placeholder 3">
            <a:extLst>
              <a:ext uri="{FF2B5EF4-FFF2-40B4-BE49-F238E27FC236}">
                <a16:creationId xmlns:a16="http://schemas.microsoft.com/office/drawing/2014/main" id="{CF2B55A5-F100-C825-11DD-70C9788CF4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7533EFD-1ECD-46E3-BF85-607A4DF6D29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DE9FC7A-8465-A3DF-363F-2174DBCE7883}"/>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E744012E-6D37-A63C-35DA-40E2F0814A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796" name="Slide Number Placeholder 3">
            <a:extLst>
              <a:ext uri="{FF2B5EF4-FFF2-40B4-BE49-F238E27FC236}">
                <a16:creationId xmlns:a16="http://schemas.microsoft.com/office/drawing/2014/main" id="{34DD3A81-972A-62DF-8DC4-3A5C5BE483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9ACCFAF-230B-492B-B5D5-F9C06B75095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220C5AE7-19F0-E8BA-C0D0-0B76D72EF48D}"/>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434EFDA2-48DB-8246-67F4-A54AA9FA65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44" name="Slide Number Placeholder 3">
            <a:extLst>
              <a:ext uri="{FF2B5EF4-FFF2-40B4-BE49-F238E27FC236}">
                <a16:creationId xmlns:a16="http://schemas.microsoft.com/office/drawing/2014/main" id="{F3EDB09A-AD98-81A7-87E4-1CFE560050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6DAFB9D-5EBD-410E-84DF-FBFA226E6C2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Ask the teachers to discuss at their table – which ones of these do you agree with? Why? Call on a few to respond. </a:t>
            </a:r>
          </a:p>
        </p:txBody>
      </p:sp>
      <p:sp>
        <p:nvSpPr>
          <p:cNvPr id="4" name="Slide Number Placeholder 3"/>
          <p:cNvSpPr>
            <a:spLocks noGrp="1"/>
          </p:cNvSpPr>
          <p:nvPr>
            <p:ph type="sldNum" sz="quarter" idx="5"/>
          </p:nvPr>
        </p:nvSpPr>
        <p:spPr/>
        <p:txBody>
          <a:bodyPr/>
          <a:lstStyle/>
          <a:p>
            <a:fld id="{0E34CE70-55C6-4E46-82C9-94A40AE4AD8D}" type="slidenum">
              <a:rPr lang="en-US" smtClean="0"/>
              <a:t>15</a:t>
            </a:fld>
            <a:endParaRPr lang="en-US"/>
          </a:p>
        </p:txBody>
      </p:sp>
    </p:spTree>
    <p:extLst>
      <p:ext uri="{BB962C8B-B14F-4D97-AF65-F5344CB8AC3E}">
        <p14:creationId xmlns:p14="http://schemas.microsoft.com/office/powerpoint/2010/main" val="4294575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KG This Is Not Goodbye" panose="02000506000000020003" pitchFamily="2" charset="0"/>
              </a:rPr>
              <a:t>Share with a partner.</a:t>
            </a:r>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16</a:t>
            </a:fld>
            <a:endParaRPr lang="en-US"/>
          </a:p>
        </p:txBody>
      </p:sp>
    </p:spTree>
    <p:extLst>
      <p:ext uri="{BB962C8B-B14F-4D97-AF65-F5344CB8AC3E}">
        <p14:creationId xmlns:p14="http://schemas.microsoft.com/office/powerpoint/2010/main" val="1770417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EA75D93-4A5B-494C-871B-6CCDA12E54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62E1F2A1-ED37-435D-BA84-3DD55868EB30}"/>
              </a:ext>
            </a:extLst>
          </p:cNvPr>
          <p:cNvSpPr>
            <a:spLocks noGrp="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Type response in chat box.</a:t>
            </a:r>
          </a:p>
        </p:txBody>
      </p:sp>
      <p:sp>
        <p:nvSpPr>
          <p:cNvPr id="12292" name="Slide Number Placeholder 3">
            <a:extLst>
              <a:ext uri="{FF2B5EF4-FFF2-40B4-BE49-F238E27FC236}">
                <a16:creationId xmlns:a16="http://schemas.microsoft.com/office/drawing/2014/main" id="{2093DA99-2BBD-4125-8D86-6F73038D14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4225" indent="-300038">
              <a:defRPr>
                <a:solidFill>
                  <a:schemeClr val="tx1"/>
                </a:solidFill>
                <a:latin typeface="Arial" panose="020B0604020202020204" pitchFamily="34" charset="0"/>
              </a:defRPr>
            </a:lvl2pPr>
            <a:lvl3pPr marL="1206500" indent="-238125">
              <a:defRPr>
                <a:solidFill>
                  <a:schemeClr val="tx1"/>
                </a:solidFill>
                <a:latin typeface="Arial" panose="020B0604020202020204" pitchFamily="34" charset="0"/>
              </a:defRPr>
            </a:lvl3pPr>
            <a:lvl4pPr marL="1690688" indent="-238125">
              <a:defRPr>
                <a:solidFill>
                  <a:schemeClr val="tx1"/>
                </a:solidFill>
                <a:latin typeface="Arial" panose="020B0604020202020204" pitchFamily="34" charset="0"/>
              </a:defRPr>
            </a:lvl4pPr>
            <a:lvl5pPr marL="2174875" indent="-238125">
              <a:defRPr>
                <a:solidFill>
                  <a:schemeClr val="tx1"/>
                </a:solidFill>
                <a:latin typeface="Arial" panose="020B0604020202020204" pitchFamily="34" charset="0"/>
              </a:defRPr>
            </a:lvl5pPr>
            <a:lvl6pPr marL="2632075" indent="-238125" eaLnBrk="0" fontAlgn="base" hangingPunct="0">
              <a:spcBef>
                <a:spcPct val="0"/>
              </a:spcBef>
              <a:spcAft>
                <a:spcPct val="0"/>
              </a:spcAft>
              <a:defRPr>
                <a:solidFill>
                  <a:schemeClr val="tx1"/>
                </a:solidFill>
                <a:latin typeface="Arial" panose="020B0604020202020204" pitchFamily="34" charset="0"/>
              </a:defRPr>
            </a:lvl6pPr>
            <a:lvl7pPr marL="3089275" indent="-238125" eaLnBrk="0" fontAlgn="base" hangingPunct="0">
              <a:spcBef>
                <a:spcPct val="0"/>
              </a:spcBef>
              <a:spcAft>
                <a:spcPct val="0"/>
              </a:spcAft>
              <a:defRPr>
                <a:solidFill>
                  <a:schemeClr val="tx1"/>
                </a:solidFill>
                <a:latin typeface="Arial" panose="020B0604020202020204" pitchFamily="34" charset="0"/>
              </a:defRPr>
            </a:lvl7pPr>
            <a:lvl8pPr marL="3546475" indent="-238125" eaLnBrk="0" fontAlgn="base" hangingPunct="0">
              <a:spcBef>
                <a:spcPct val="0"/>
              </a:spcBef>
              <a:spcAft>
                <a:spcPct val="0"/>
              </a:spcAft>
              <a:defRPr>
                <a:solidFill>
                  <a:schemeClr val="tx1"/>
                </a:solidFill>
                <a:latin typeface="Arial" panose="020B0604020202020204" pitchFamily="34" charset="0"/>
              </a:defRPr>
            </a:lvl8pPr>
            <a:lvl9pPr marL="4003675" indent="-238125" eaLnBrk="0" fontAlgn="base" hangingPunct="0">
              <a:spcBef>
                <a:spcPct val="0"/>
              </a:spcBef>
              <a:spcAft>
                <a:spcPct val="0"/>
              </a:spcAft>
              <a:defRPr>
                <a:solidFill>
                  <a:schemeClr val="tx1"/>
                </a:solidFill>
                <a:latin typeface="Arial" panose="020B0604020202020204" pitchFamily="34" charset="0"/>
              </a:defRPr>
            </a:lvl9pPr>
          </a:lstStyle>
          <a:p>
            <a:fld id="{C4E8B1B9-BDDD-41CA-A71E-D5725F71B7BC}" type="slidenum">
              <a:rPr lang="en-US" altLang="en-US" smtClean="0">
                <a:latin typeface="Architects Daughter" panose="02000505000000020004" pitchFamily="2" charset="0"/>
                <a:ea typeface="ＭＳ Ｐゴシック" panose="020B0600070205080204" pitchFamily="34" charset="-128"/>
              </a:rPr>
              <a:pPr/>
              <a:t>17</a:t>
            </a:fld>
            <a:endParaRPr lang="en-US" altLang="en-US">
              <a:latin typeface="Architects Daughter" panose="02000505000000020004" pitchFamily="2" charset="0"/>
              <a:ea typeface="ＭＳ Ｐゴシック" panose="020B0600070205080204" pitchFamily="34" charset="-128"/>
            </a:endParaRPr>
          </a:p>
        </p:txBody>
      </p:sp>
    </p:spTree>
    <p:extLst>
      <p:ext uri="{BB962C8B-B14F-4D97-AF65-F5344CB8AC3E}">
        <p14:creationId xmlns:p14="http://schemas.microsoft.com/office/powerpoint/2010/main" val="434664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78697" indent="-299374">
              <a:spcBef>
                <a:spcPct val="30000"/>
              </a:spcBef>
              <a:defRPr sz="1200">
                <a:solidFill>
                  <a:schemeClr val="tx1"/>
                </a:solidFill>
                <a:latin typeface="Arial" panose="020B0604020202020204" pitchFamily="34" charset="0"/>
              </a:defRPr>
            </a:lvl2pPr>
            <a:lvl3pPr marL="1199129" indent="-238844">
              <a:spcBef>
                <a:spcPct val="30000"/>
              </a:spcBef>
              <a:defRPr sz="1200">
                <a:solidFill>
                  <a:schemeClr val="tx1"/>
                </a:solidFill>
                <a:latin typeface="Arial" panose="020B0604020202020204" pitchFamily="34" charset="0"/>
              </a:defRPr>
            </a:lvl3pPr>
            <a:lvl4pPr marL="1680089" indent="-238844">
              <a:spcBef>
                <a:spcPct val="30000"/>
              </a:spcBef>
              <a:defRPr sz="1200">
                <a:solidFill>
                  <a:schemeClr val="tx1"/>
                </a:solidFill>
                <a:latin typeface="Arial" panose="020B0604020202020204" pitchFamily="34" charset="0"/>
              </a:defRPr>
            </a:lvl4pPr>
            <a:lvl5pPr marL="2159413" indent="-238844">
              <a:spcBef>
                <a:spcPct val="30000"/>
              </a:spcBef>
              <a:defRPr sz="1200">
                <a:solidFill>
                  <a:schemeClr val="tx1"/>
                </a:solidFill>
                <a:latin typeface="Arial" panose="020B0604020202020204" pitchFamily="34" charset="0"/>
              </a:defRPr>
            </a:lvl5pPr>
            <a:lvl6pPr marL="2630557" indent="-238844" eaLnBrk="0" fontAlgn="base" hangingPunct="0">
              <a:spcBef>
                <a:spcPct val="30000"/>
              </a:spcBef>
              <a:spcAft>
                <a:spcPct val="0"/>
              </a:spcAft>
              <a:defRPr sz="1200">
                <a:solidFill>
                  <a:schemeClr val="tx1"/>
                </a:solidFill>
                <a:latin typeface="Arial" panose="020B0604020202020204" pitchFamily="34" charset="0"/>
              </a:defRPr>
            </a:lvl6pPr>
            <a:lvl7pPr marL="3101702" indent="-238844" eaLnBrk="0" fontAlgn="base" hangingPunct="0">
              <a:spcBef>
                <a:spcPct val="30000"/>
              </a:spcBef>
              <a:spcAft>
                <a:spcPct val="0"/>
              </a:spcAft>
              <a:defRPr sz="1200">
                <a:solidFill>
                  <a:schemeClr val="tx1"/>
                </a:solidFill>
                <a:latin typeface="Arial" panose="020B0604020202020204" pitchFamily="34" charset="0"/>
              </a:defRPr>
            </a:lvl7pPr>
            <a:lvl8pPr marL="3572847" indent="-238844" eaLnBrk="0" fontAlgn="base" hangingPunct="0">
              <a:spcBef>
                <a:spcPct val="30000"/>
              </a:spcBef>
              <a:spcAft>
                <a:spcPct val="0"/>
              </a:spcAft>
              <a:defRPr sz="1200">
                <a:solidFill>
                  <a:schemeClr val="tx1"/>
                </a:solidFill>
                <a:latin typeface="Arial" panose="020B0604020202020204" pitchFamily="34" charset="0"/>
              </a:defRPr>
            </a:lvl8pPr>
            <a:lvl9pPr marL="4043991" indent="-238844"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D13E088-967E-4EC3-9723-14EAEF296480}" type="slidenum">
              <a:rPr lang="en-US" altLang="en-US" smtClean="0">
                <a:latin typeface="Architects Daughter" panose="02000505000000020004" pitchFamily="2" charset="0"/>
              </a:rPr>
              <a:pPr>
                <a:spcBef>
                  <a:spcPct val="0"/>
                </a:spcBef>
              </a:pPr>
              <a:t>19</a:t>
            </a:fld>
            <a:endParaRPr lang="en-US" altLang="en-US">
              <a:latin typeface="Architects Daughter" panose="02000505000000020004" pitchFamily="2"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5 min</a:t>
            </a:r>
          </a:p>
          <a:p>
            <a:pPr eaLnBrk="1" hangingPunct="1"/>
            <a:r>
              <a:rPr lang="en-US" altLang="en-US">
                <a:latin typeface="Arial" panose="020B0604020202020204" pitchFamily="34" charset="0"/>
              </a:rPr>
              <a:t>Using the prompt listed below, have each individual stand on an imaginary spectrum in the front of the room.  Fold the spectrum and place them with a partner.  Have them sit down together and discuss the questions on the following slide.</a:t>
            </a:r>
          </a:p>
        </p:txBody>
      </p:sp>
    </p:spTree>
    <p:extLst>
      <p:ext uri="{BB962C8B-B14F-4D97-AF65-F5344CB8AC3E}">
        <p14:creationId xmlns:p14="http://schemas.microsoft.com/office/powerpoint/2010/main" val="2355473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6F72BF5-DFE6-4499-8D6C-94C97DF762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24E85F-FC53-445D-A7BB-AEF7FF137877}" type="slidenum">
              <a:rPr lang="en-US" altLang="en-US" smtClean="0"/>
              <a:pPr>
                <a:spcBef>
                  <a:spcPct val="0"/>
                </a:spcBef>
              </a:pPr>
              <a:t>20</a:t>
            </a:fld>
            <a:endParaRPr lang="en-US" altLang="en-US"/>
          </a:p>
        </p:txBody>
      </p:sp>
      <p:sp>
        <p:nvSpPr>
          <p:cNvPr id="7171" name="Rectangle 2">
            <a:extLst>
              <a:ext uri="{FF2B5EF4-FFF2-40B4-BE49-F238E27FC236}">
                <a16:creationId xmlns:a16="http://schemas.microsoft.com/office/drawing/2014/main" id="{C6798DB0-6D48-45CB-B2DC-2799F0A5156F}"/>
              </a:ext>
            </a:extLst>
          </p:cNvPr>
          <p:cNvSpPr>
            <a:spLocks noGrp="1" noRot="1" noChangeAspect="1" noChangeArrowheads="1" noTextEdit="1"/>
          </p:cNvSpPr>
          <p:nvPr>
            <p:ph type="sldImg"/>
            <p:custDataLst>
              <p:tags r:id="rId1"/>
            </p:custDataLst>
          </p:nvPr>
        </p:nvSpPr>
        <p:spPr>
          <a:ln/>
        </p:spPr>
      </p:sp>
      <p:sp>
        <p:nvSpPr>
          <p:cNvPr id="7172" name="Rectangle 3">
            <a:extLst>
              <a:ext uri="{FF2B5EF4-FFF2-40B4-BE49-F238E27FC236}">
                <a16:creationId xmlns:a16="http://schemas.microsoft.com/office/drawing/2014/main" id="{F9A2A137-A0A7-43FB-BF61-2EC1EFA6046B}"/>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6967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2</a:t>
            </a:fld>
            <a:endParaRPr lang="en-US"/>
          </a:p>
        </p:txBody>
      </p:sp>
    </p:spTree>
    <p:extLst>
      <p:ext uri="{BB962C8B-B14F-4D97-AF65-F5344CB8AC3E}">
        <p14:creationId xmlns:p14="http://schemas.microsoft.com/office/powerpoint/2010/main" val="3965671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1B09A-FA40-54ED-3D67-2139E7B10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191A8-3C8D-2F3A-1B58-835BB7B7B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9C105-1654-63EE-738A-ECF84F144979}"/>
              </a:ext>
            </a:extLst>
          </p:cNvPr>
          <p:cNvSpPr>
            <a:spLocks noGrp="1"/>
          </p:cNvSpPr>
          <p:nvPr>
            <p:ph type="body" idx="1"/>
          </p:nvPr>
        </p:nvSpPr>
        <p:spPr/>
        <p:txBody>
          <a:bodyPr/>
          <a:lstStyle/>
          <a:p>
            <a:pPr eaLnBrk="1" hangingPunct="1">
              <a:spcBef>
                <a:spcPct val="0"/>
              </a:spcBef>
              <a:buFontTx/>
              <a:buChar char="•"/>
            </a:pPr>
            <a:r>
              <a:rPr lang="en-US" altLang="en-US" sz="1200" dirty="0">
                <a:latin typeface="Arial" panose="020B0604020202020204" pitchFamily="34" charset="0"/>
              </a:rPr>
              <a:t>Have teachers spend time examining the notebooks and discussing what they see.</a:t>
            </a:r>
          </a:p>
          <a:p>
            <a:endParaRPr lang="en-US" dirty="0"/>
          </a:p>
        </p:txBody>
      </p:sp>
      <p:sp>
        <p:nvSpPr>
          <p:cNvPr id="4" name="Slide Number Placeholder 3">
            <a:extLst>
              <a:ext uri="{FF2B5EF4-FFF2-40B4-BE49-F238E27FC236}">
                <a16:creationId xmlns:a16="http://schemas.microsoft.com/office/drawing/2014/main" id="{87D31F34-C03B-D3E2-F1B7-C1561001CAF6}"/>
              </a:ext>
            </a:extLst>
          </p:cNvPr>
          <p:cNvSpPr>
            <a:spLocks noGrp="1"/>
          </p:cNvSpPr>
          <p:nvPr>
            <p:ph type="sldNum" sz="quarter" idx="5"/>
          </p:nvPr>
        </p:nvSpPr>
        <p:spPr/>
        <p:txBody>
          <a:bodyPr/>
          <a:lstStyle/>
          <a:p>
            <a:fld id="{F7EFED98-B859-40E5-AD27-BEF9A53B2399}" type="slidenum">
              <a:rPr lang="en-US" smtClean="0"/>
              <a:t>21</a:t>
            </a:fld>
            <a:endParaRPr lang="en-US"/>
          </a:p>
        </p:txBody>
      </p:sp>
    </p:spTree>
    <p:extLst>
      <p:ext uri="{BB962C8B-B14F-4D97-AF65-F5344CB8AC3E}">
        <p14:creationId xmlns:p14="http://schemas.microsoft.com/office/powerpoint/2010/main" val="125044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look at what makes an ISN – Structure</a:t>
            </a:r>
          </a:p>
          <a:p>
            <a:r>
              <a:rPr lang="en-US" dirty="0"/>
              <a:t>and how we can personalize it in our classroom - Style</a:t>
            </a:r>
          </a:p>
        </p:txBody>
      </p:sp>
      <p:sp>
        <p:nvSpPr>
          <p:cNvPr id="4" name="Slide Number Placeholder 3"/>
          <p:cNvSpPr>
            <a:spLocks noGrp="1"/>
          </p:cNvSpPr>
          <p:nvPr>
            <p:ph type="sldNum" sz="quarter" idx="5"/>
          </p:nvPr>
        </p:nvSpPr>
        <p:spPr/>
        <p:txBody>
          <a:bodyPr/>
          <a:lstStyle/>
          <a:p>
            <a:fld id="{F7EFED98-B859-40E5-AD27-BEF9A53B2399}" type="slidenum">
              <a:rPr lang="en-US" smtClean="0"/>
              <a:t>22</a:t>
            </a:fld>
            <a:endParaRPr lang="en-US"/>
          </a:p>
        </p:txBody>
      </p:sp>
    </p:spTree>
    <p:extLst>
      <p:ext uri="{BB962C8B-B14F-4D97-AF65-F5344CB8AC3E}">
        <p14:creationId xmlns:p14="http://schemas.microsoft.com/office/powerpoint/2010/main" val="1170972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23</a:t>
            </a:fld>
            <a:endParaRPr lang="en-US"/>
          </a:p>
        </p:txBody>
      </p:sp>
    </p:spTree>
    <p:extLst>
      <p:ext uri="{BB962C8B-B14F-4D97-AF65-F5344CB8AC3E}">
        <p14:creationId xmlns:p14="http://schemas.microsoft.com/office/powerpoint/2010/main" val="2591380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analogy we use for the ISN.</a:t>
            </a:r>
          </a:p>
        </p:txBody>
      </p:sp>
      <p:sp>
        <p:nvSpPr>
          <p:cNvPr id="4" name="Slide Number Placeholder 3"/>
          <p:cNvSpPr>
            <a:spLocks noGrp="1"/>
          </p:cNvSpPr>
          <p:nvPr>
            <p:ph type="sldNum" sz="quarter" idx="5"/>
          </p:nvPr>
        </p:nvSpPr>
        <p:spPr/>
        <p:txBody>
          <a:bodyPr/>
          <a:lstStyle/>
          <a:p>
            <a:fld id="{F7EFED98-B859-40E5-AD27-BEF9A53B2399}" type="slidenum">
              <a:rPr lang="en-US" smtClean="0"/>
              <a:t>24</a:t>
            </a:fld>
            <a:endParaRPr lang="en-US"/>
          </a:p>
        </p:txBody>
      </p:sp>
    </p:spTree>
    <p:extLst>
      <p:ext uri="{BB962C8B-B14F-4D97-AF65-F5344CB8AC3E}">
        <p14:creationId xmlns:p14="http://schemas.microsoft.com/office/powerpoint/2010/main" val="2773492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807A9347-601A-477D-AE44-22A9EF6D33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9E158F0C-359B-4093-B5F0-4786A1BDC3DE}" type="slidenum">
              <a:rPr lang="en-US" altLang="en-US" smtClean="0"/>
              <a:pPr>
                <a:spcBef>
                  <a:spcPct val="0"/>
                </a:spcBef>
              </a:pPr>
              <a:t>25</a:t>
            </a:fld>
            <a:endParaRPr lang="en-US" altLang="en-US"/>
          </a:p>
        </p:txBody>
      </p:sp>
      <p:sp>
        <p:nvSpPr>
          <p:cNvPr id="108547" name="Rectangle 2">
            <a:extLst>
              <a:ext uri="{FF2B5EF4-FFF2-40B4-BE49-F238E27FC236}">
                <a16:creationId xmlns:a16="http://schemas.microsoft.com/office/drawing/2014/main" id="{9AE72E6B-5E36-45B6-90B4-A069DB2CFB54}"/>
              </a:ext>
            </a:extLst>
          </p:cNvPr>
          <p:cNvSpPr>
            <a:spLocks noGrp="1" noRot="1" noChangeAspect="1" noChangeArrowheads="1" noTextEdit="1"/>
          </p:cNvSpPr>
          <p:nvPr>
            <p:ph type="sldImg"/>
            <p:custDataLst>
              <p:tags r:id="rId1"/>
            </p:custDataLst>
          </p:nvPr>
        </p:nvSpPr>
        <p:spPr>
          <a:ln/>
        </p:spPr>
      </p:sp>
      <p:sp>
        <p:nvSpPr>
          <p:cNvPr id="108548" name="Rectangle 3">
            <a:extLst>
              <a:ext uri="{FF2B5EF4-FFF2-40B4-BE49-F238E27FC236}">
                <a16:creationId xmlns:a16="http://schemas.microsoft.com/office/drawing/2014/main" id="{AD1EBAF8-1595-4C67-A5E4-F597BADFC8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D410B409-7008-4284-B367-5D94D40625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C36F4F24-FCF5-4B7E-B3C4-32FCD4EA6338}" type="slidenum">
              <a:rPr lang="en-US" altLang="en-US" smtClean="0"/>
              <a:pPr>
                <a:spcBef>
                  <a:spcPct val="0"/>
                </a:spcBef>
              </a:pPr>
              <a:t>26</a:t>
            </a:fld>
            <a:endParaRPr lang="en-US" altLang="en-US"/>
          </a:p>
        </p:txBody>
      </p:sp>
      <p:sp>
        <p:nvSpPr>
          <p:cNvPr id="110595" name="Rectangle 2">
            <a:extLst>
              <a:ext uri="{FF2B5EF4-FFF2-40B4-BE49-F238E27FC236}">
                <a16:creationId xmlns:a16="http://schemas.microsoft.com/office/drawing/2014/main" id="{720A4365-AD7B-497B-A33C-F38D2567576A}"/>
              </a:ext>
            </a:extLst>
          </p:cNvPr>
          <p:cNvSpPr>
            <a:spLocks noGrp="1" noRot="1" noChangeAspect="1" noChangeArrowheads="1" noTextEdit="1"/>
          </p:cNvSpPr>
          <p:nvPr>
            <p:ph type="sldImg"/>
            <p:custDataLst>
              <p:tags r:id="rId1"/>
            </p:custDataLst>
          </p:nvPr>
        </p:nvSpPr>
        <p:spPr>
          <a:ln/>
        </p:spPr>
      </p:sp>
      <p:sp>
        <p:nvSpPr>
          <p:cNvPr id="110596" name="Rectangle 3">
            <a:extLst>
              <a:ext uri="{FF2B5EF4-FFF2-40B4-BE49-F238E27FC236}">
                <a16:creationId xmlns:a16="http://schemas.microsoft.com/office/drawing/2014/main" id="{4F3AE732-91DC-4D44-B012-097641E755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for the 7 Principles of Government</a:t>
            </a:r>
          </a:p>
        </p:txBody>
      </p:sp>
      <p:sp>
        <p:nvSpPr>
          <p:cNvPr id="4" name="Slide Number Placeholder 3"/>
          <p:cNvSpPr>
            <a:spLocks noGrp="1"/>
          </p:cNvSpPr>
          <p:nvPr>
            <p:ph type="sldNum" sz="quarter" idx="5"/>
          </p:nvPr>
        </p:nvSpPr>
        <p:spPr/>
        <p:txBody>
          <a:bodyPr/>
          <a:lstStyle/>
          <a:p>
            <a:fld id="{F7EFED98-B859-40E5-AD27-BEF9A53B2399}" type="slidenum">
              <a:rPr lang="en-US" smtClean="0"/>
              <a:t>27</a:t>
            </a:fld>
            <a:endParaRPr lang="en-US"/>
          </a:p>
        </p:txBody>
      </p:sp>
    </p:spTree>
    <p:extLst>
      <p:ext uri="{BB962C8B-B14F-4D97-AF65-F5344CB8AC3E}">
        <p14:creationId xmlns:p14="http://schemas.microsoft.com/office/powerpoint/2010/main" val="2026975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7BDB0B09-9F48-4EC6-82D6-FD6A658809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9EFDDCD5-6AC8-40A4-99C0-6313A78627BF}" type="slidenum">
              <a:rPr lang="en-US" altLang="en-US" smtClean="0"/>
              <a:pPr>
                <a:spcBef>
                  <a:spcPct val="0"/>
                </a:spcBef>
              </a:pPr>
              <a:t>28</a:t>
            </a:fld>
            <a:endParaRPr lang="en-US" altLang="en-US"/>
          </a:p>
        </p:txBody>
      </p:sp>
      <p:sp>
        <p:nvSpPr>
          <p:cNvPr id="113667" name="Rectangle 2">
            <a:extLst>
              <a:ext uri="{FF2B5EF4-FFF2-40B4-BE49-F238E27FC236}">
                <a16:creationId xmlns:a16="http://schemas.microsoft.com/office/drawing/2014/main" id="{04349A87-B69C-4A4B-A72E-5DA0D9305BFA}"/>
              </a:ext>
            </a:extLst>
          </p:cNvPr>
          <p:cNvSpPr>
            <a:spLocks noGrp="1" noRot="1" noChangeAspect="1" noChangeArrowheads="1" noTextEdit="1"/>
          </p:cNvSpPr>
          <p:nvPr>
            <p:ph type="sldImg"/>
            <p:custDataLst>
              <p:tags r:id="rId1"/>
            </p:custDataLst>
          </p:nvPr>
        </p:nvSpPr>
        <p:spPr>
          <a:ln/>
        </p:spPr>
      </p:sp>
      <p:sp>
        <p:nvSpPr>
          <p:cNvPr id="113668" name="Rectangle 3">
            <a:extLst>
              <a:ext uri="{FF2B5EF4-FFF2-40B4-BE49-F238E27FC236}">
                <a16:creationId xmlns:a16="http://schemas.microsoft.com/office/drawing/2014/main" id="{2E208D99-9327-4FD6-939F-7E84D5D521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1828BCAD-D3A8-4785-81F2-83EC91E166F6}"/>
              </a:ext>
            </a:extLst>
          </p:cNvPr>
          <p:cNvSpPr>
            <a:spLocks noGrp="1" noRot="1" noChangeAspect="1" noChangeArrowheads="1" noTextEdit="1"/>
          </p:cNvSpPr>
          <p:nvPr>
            <p:ph type="sldImg"/>
          </p:nvPr>
        </p:nvSpPr>
        <p:spPr>
          <a:ln/>
        </p:spPr>
      </p:sp>
      <p:sp>
        <p:nvSpPr>
          <p:cNvPr id="115715" name="Notes Placeholder 2">
            <a:extLst>
              <a:ext uri="{FF2B5EF4-FFF2-40B4-BE49-F238E27FC236}">
                <a16:creationId xmlns:a16="http://schemas.microsoft.com/office/drawing/2014/main" id="{47D81230-8EBC-437B-8EDF-482206F70A7A}"/>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Example for Texas History</a:t>
            </a:r>
          </a:p>
        </p:txBody>
      </p:sp>
      <p:sp>
        <p:nvSpPr>
          <p:cNvPr id="115716" name="Slide Number Placeholder 3">
            <a:extLst>
              <a:ext uri="{FF2B5EF4-FFF2-40B4-BE49-F238E27FC236}">
                <a16:creationId xmlns:a16="http://schemas.microsoft.com/office/drawing/2014/main" id="{F796AFCF-EF5E-4184-8411-F0CD7AD858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9D59442B-A65B-49C0-BC00-06CDA2EB8A0A}" type="slidenum">
              <a:rPr lang="en-US" altLang="en-US" b="0" smtClean="0"/>
              <a:pPr/>
              <a:t>29</a:t>
            </a:fld>
            <a:endParaRPr lang="en-US" altLang="en-US" b="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D124AD0D-3564-4C55-9A90-638E1EB9B617}"/>
              </a:ext>
            </a:extLst>
          </p:cNvPr>
          <p:cNvSpPr>
            <a:spLocks noGrp="1" noRot="1" noChangeAspect="1" noChangeArrowheads="1" noTextEdit="1"/>
          </p:cNvSpPr>
          <p:nvPr>
            <p:ph type="sldImg"/>
          </p:nvPr>
        </p:nvSpPr>
        <p:spPr>
          <a:ln/>
        </p:spPr>
      </p:sp>
      <p:sp>
        <p:nvSpPr>
          <p:cNvPr id="117763" name="Notes Placeholder 2">
            <a:extLst>
              <a:ext uri="{FF2B5EF4-FFF2-40B4-BE49-F238E27FC236}">
                <a16:creationId xmlns:a16="http://schemas.microsoft.com/office/drawing/2014/main" id="{8DFD5B92-8A71-4244-A1DF-F4B13F3CA138}"/>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Example for World History</a:t>
            </a:r>
          </a:p>
        </p:txBody>
      </p:sp>
      <p:sp>
        <p:nvSpPr>
          <p:cNvPr id="117764" name="Slide Number Placeholder 3">
            <a:extLst>
              <a:ext uri="{FF2B5EF4-FFF2-40B4-BE49-F238E27FC236}">
                <a16:creationId xmlns:a16="http://schemas.microsoft.com/office/drawing/2014/main" id="{56C1E14D-1533-4D7C-AEC3-622A334D97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2B220509-CC41-4EDF-B18D-400A7A5654F9}" type="slidenum">
              <a:rPr lang="en-US" altLang="en-US" b="0" smtClean="0"/>
              <a:pPr/>
              <a:t>30</a:t>
            </a:fld>
            <a:endParaRPr lang="en-US" altLang="en-US" b="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DE9373E-3568-8776-ED5F-A26906B8628D}"/>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CD228BCD-00CD-3C5B-1342-C363B65693FA}"/>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Introduce yourself</a:t>
            </a:r>
          </a:p>
        </p:txBody>
      </p:sp>
      <p:sp>
        <p:nvSpPr>
          <p:cNvPr id="9220" name="Slide Number Placeholder 3">
            <a:extLst>
              <a:ext uri="{FF2B5EF4-FFF2-40B4-BE49-F238E27FC236}">
                <a16:creationId xmlns:a16="http://schemas.microsoft.com/office/drawing/2014/main" id="{7BB4FB0D-AE3B-6D78-3BE4-9260BE1AB45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14388" indent="-312738">
              <a:defRPr>
                <a:solidFill>
                  <a:schemeClr val="tx1"/>
                </a:solidFill>
                <a:latin typeface="Arial" panose="020B0604020202020204" pitchFamily="34" charset="0"/>
              </a:defRPr>
            </a:lvl2pPr>
            <a:lvl3pPr marL="1252538" indent="-249238">
              <a:defRPr>
                <a:solidFill>
                  <a:schemeClr val="tx1"/>
                </a:solidFill>
                <a:latin typeface="Arial" panose="020B0604020202020204" pitchFamily="34" charset="0"/>
              </a:defRPr>
            </a:lvl3pPr>
            <a:lvl4pPr marL="1755775" indent="-249238">
              <a:defRPr>
                <a:solidFill>
                  <a:schemeClr val="tx1"/>
                </a:solidFill>
                <a:latin typeface="Arial" panose="020B0604020202020204" pitchFamily="34" charset="0"/>
              </a:defRPr>
            </a:lvl4pPr>
            <a:lvl5pPr marL="2257425" indent="-249238">
              <a:defRPr>
                <a:solidFill>
                  <a:schemeClr val="tx1"/>
                </a:solidFill>
                <a:latin typeface="Arial" panose="020B0604020202020204" pitchFamily="34" charset="0"/>
              </a:defRPr>
            </a:lvl5pPr>
            <a:lvl6pPr marL="2714625" indent="-249238" eaLnBrk="0" fontAlgn="base" hangingPunct="0">
              <a:spcBef>
                <a:spcPct val="0"/>
              </a:spcBef>
              <a:spcAft>
                <a:spcPct val="0"/>
              </a:spcAft>
              <a:defRPr>
                <a:solidFill>
                  <a:schemeClr val="tx1"/>
                </a:solidFill>
                <a:latin typeface="Arial" panose="020B0604020202020204" pitchFamily="34" charset="0"/>
              </a:defRPr>
            </a:lvl6pPr>
            <a:lvl7pPr marL="3171825" indent="-249238" eaLnBrk="0" fontAlgn="base" hangingPunct="0">
              <a:spcBef>
                <a:spcPct val="0"/>
              </a:spcBef>
              <a:spcAft>
                <a:spcPct val="0"/>
              </a:spcAft>
              <a:defRPr>
                <a:solidFill>
                  <a:schemeClr val="tx1"/>
                </a:solidFill>
                <a:latin typeface="Arial" panose="020B0604020202020204" pitchFamily="34" charset="0"/>
              </a:defRPr>
            </a:lvl7pPr>
            <a:lvl8pPr marL="3629025" indent="-249238" eaLnBrk="0" fontAlgn="base" hangingPunct="0">
              <a:spcBef>
                <a:spcPct val="0"/>
              </a:spcBef>
              <a:spcAft>
                <a:spcPct val="0"/>
              </a:spcAft>
              <a:defRPr>
                <a:solidFill>
                  <a:schemeClr val="tx1"/>
                </a:solidFill>
                <a:latin typeface="Arial" panose="020B0604020202020204" pitchFamily="34" charset="0"/>
              </a:defRPr>
            </a:lvl8pPr>
            <a:lvl9pPr marL="4086225" indent="-249238" eaLnBrk="0" fontAlgn="base" hangingPunct="0">
              <a:spcBef>
                <a:spcPct val="0"/>
              </a:spcBef>
              <a:spcAft>
                <a:spcPct val="0"/>
              </a:spcAft>
              <a:defRPr>
                <a:solidFill>
                  <a:schemeClr val="tx1"/>
                </a:solidFill>
                <a:latin typeface="Arial" panose="020B0604020202020204" pitchFamily="34" charset="0"/>
              </a:defRPr>
            </a:lvl9pPr>
          </a:lstStyle>
          <a:p>
            <a:fld id="{8E330E52-C02E-4503-B5DD-4C870B933FF0}" type="slidenum">
              <a:rPr lang="en-US" altLang="en-US" smtClean="0">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59505AD6-4A62-4239-B67B-4173D5235C8B}"/>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96E9BCEB-5521-44FB-B3FE-A13019D9C58B}"/>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Example for Geography</a:t>
            </a:r>
          </a:p>
        </p:txBody>
      </p:sp>
      <p:sp>
        <p:nvSpPr>
          <p:cNvPr id="119812" name="Slide Number Placeholder 3">
            <a:extLst>
              <a:ext uri="{FF2B5EF4-FFF2-40B4-BE49-F238E27FC236}">
                <a16:creationId xmlns:a16="http://schemas.microsoft.com/office/drawing/2014/main" id="{D91C422D-3324-496D-BF8B-B43B37F2B8D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4760FFF7-370B-4B63-8DE2-365FFCD0895F}" type="slidenum">
              <a:rPr lang="en-US" altLang="en-US" b="0" smtClean="0"/>
              <a:pPr/>
              <a:t>31</a:t>
            </a:fld>
            <a:endParaRPr lang="en-US" altLang="en-US" b="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1F82CBFD-5D7F-4326-AEFE-818036067497}"/>
              </a:ext>
            </a:extLst>
          </p:cNvPr>
          <p:cNvSpPr>
            <a:spLocks noGrp="1" noRot="1" noChangeAspect="1" noChangeArrowheads="1" noTextEdit="1"/>
          </p:cNvSpPr>
          <p:nvPr>
            <p:ph type="sldImg"/>
          </p:nvPr>
        </p:nvSpPr>
        <p:spPr>
          <a:ln/>
        </p:spPr>
      </p:sp>
      <p:sp>
        <p:nvSpPr>
          <p:cNvPr id="121859" name="Notes Placeholder 2">
            <a:extLst>
              <a:ext uri="{FF2B5EF4-FFF2-40B4-BE49-F238E27FC236}">
                <a16:creationId xmlns:a16="http://schemas.microsoft.com/office/drawing/2014/main" id="{A250D2BD-EDA6-4BE9-BF69-F4D9EEF757A2}"/>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Geography</a:t>
            </a:r>
          </a:p>
        </p:txBody>
      </p:sp>
      <p:sp>
        <p:nvSpPr>
          <p:cNvPr id="121860" name="Slide Number Placeholder 3">
            <a:extLst>
              <a:ext uri="{FF2B5EF4-FFF2-40B4-BE49-F238E27FC236}">
                <a16:creationId xmlns:a16="http://schemas.microsoft.com/office/drawing/2014/main" id="{6DE777D1-FEB1-44C0-86D7-249D0EBB10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A946D9AB-BED4-41D9-B29C-8E59998AA2BC}" type="slidenum">
              <a:rPr lang="en-US" altLang="en-US" smtClean="0">
                <a:latin typeface="Arial" panose="020B0604020202020204" pitchFamily="34" charset="0"/>
              </a:rPr>
              <a:pPr>
                <a:spcBef>
                  <a:spcPct val="0"/>
                </a:spcBef>
              </a:pPr>
              <a:t>32</a:t>
            </a:fld>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teachers into a small group. Pass out the Interactive Student Notebook strategy manual and conduct this activity. They can be found by looking at the table of contents.</a:t>
            </a:r>
          </a:p>
        </p:txBody>
      </p:sp>
      <p:sp>
        <p:nvSpPr>
          <p:cNvPr id="4" name="Slide Number Placeholder 3"/>
          <p:cNvSpPr>
            <a:spLocks noGrp="1"/>
          </p:cNvSpPr>
          <p:nvPr>
            <p:ph type="sldNum" sz="quarter" idx="5"/>
          </p:nvPr>
        </p:nvSpPr>
        <p:spPr/>
        <p:txBody>
          <a:bodyPr/>
          <a:lstStyle/>
          <a:p>
            <a:fld id="{474090D7-EA30-45C9-860E-96BC584F5939}" type="slidenum">
              <a:rPr lang="en-US" smtClean="0"/>
              <a:t>33</a:t>
            </a:fld>
            <a:endParaRPr lang="en-US"/>
          </a:p>
        </p:txBody>
      </p:sp>
    </p:spTree>
    <p:extLst>
      <p:ext uri="{BB962C8B-B14F-4D97-AF65-F5344CB8AC3E}">
        <p14:creationId xmlns:p14="http://schemas.microsoft.com/office/powerpoint/2010/main" val="111161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Debrief.</a:t>
            </a:r>
          </a:p>
        </p:txBody>
      </p:sp>
      <p:sp>
        <p:nvSpPr>
          <p:cNvPr id="4" name="Slide Number Placeholder 3"/>
          <p:cNvSpPr>
            <a:spLocks noGrp="1"/>
          </p:cNvSpPr>
          <p:nvPr>
            <p:ph type="sldNum" sz="quarter" idx="5"/>
          </p:nvPr>
        </p:nvSpPr>
        <p:spPr/>
        <p:txBody>
          <a:bodyPr/>
          <a:lstStyle/>
          <a:p>
            <a:fld id="{474090D7-EA30-45C9-860E-96BC584F5939}" type="slidenum">
              <a:rPr lang="en-US" smtClean="0"/>
              <a:t>34</a:t>
            </a:fld>
            <a:endParaRPr lang="en-US"/>
          </a:p>
        </p:txBody>
      </p:sp>
    </p:spTree>
    <p:extLst>
      <p:ext uri="{BB962C8B-B14F-4D97-AF65-F5344CB8AC3E}">
        <p14:creationId xmlns:p14="http://schemas.microsoft.com/office/powerpoint/2010/main" val="20786290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4303EBB5-E8B7-48A2-87DF-9E5A43CAC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FFCA0BC3-362B-4A29-8987-F63803265327}" type="slidenum">
              <a:rPr lang="en-US" altLang="en-US" smtClean="0"/>
              <a:pPr>
                <a:spcBef>
                  <a:spcPct val="0"/>
                </a:spcBef>
              </a:pPr>
              <a:t>35</a:t>
            </a:fld>
            <a:endParaRPr lang="en-US" altLang="en-US"/>
          </a:p>
        </p:txBody>
      </p:sp>
      <p:sp>
        <p:nvSpPr>
          <p:cNvPr id="125955" name="Rectangle 2">
            <a:extLst>
              <a:ext uri="{FF2B5EF4-FFF2-40B4-BE49-F238E27FC236}">
                <a16:creationId xmlns:a16="http://schemas.microsoft.com/office/drawing/2014/main" id="{3A6B3E4D-1153-47D3-A615-D2CB425674B2}"/>
              </a:ext>
            </a:extLst>
          </p:cNvPr>
          <p:cNvSpPr>
            <a:spLocks noGrp="1" noRot="1" noChangeAspect="1" noChangeArrowheads="1" noTextEdit="1"/>
          </p:cNvSpPr>
          <p:nvPr>
            <p:ph type="sldImg"/>
            <p:custDataLst>
              <p:tags r:id="rId1"/>
            </p:custDataLst>
          </p:nvPr>
        </p:nvSpPr>
        <p:spPr>
          <a:ln/>
        </p:spPr>
      </p:sp>
      <p:sp>
        <p:nvSpPr>
          <p:cNvPr id="125956" name="Rectangle 3">
            <a:extLst>
              <a:ext uri="{FF2B5EF4-FFF2-40B4-BE49-F238E27FC236}">
                <a16:creationId xmlns:a16="http://schemas.microsoft.com/office/drawing/2014/main" id="{DA83BF74-9474-496A-BC8A-3CAE04A835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 Organizers come in a variety of forms.  </a:t>
            </a:r>
          </a:p>
        </p:txBody>
      </p:sp>
      <p:sp>
        <p:nvSpPr>
          <p:cNvPr id="4" name="Slide Number Placeholder 3"/>
          <p:cNvSpPr>
            <a:spLocks noGrp="1"/>
          </p:cNvSpPr>
          <p:nvPr>
            <p:ph type="sldNum" sz="quarter" idx="5"/>
          </p:nvPr>
        </p:nvSpPr>
        <p:spPr/>
        <p:txBody>
          <a:bodyPr/>
          <a:lstStyle/>
          <a:p>
            <a:fld id="{474090D7-EA30-45C9-860E-96BC584F5939}" type="slidenum">
              <a:rPr lang="en-US" smtClean="0"/>
              <a:t>36</a:t>
            </a:fld>
            <a:endParaRPr lang="en-US"/>
          </a:p>
        </p:txBody>
      </p:sp>
    </p:spTree>
    <p:extLst>
      <p:ext uri="{BB962C8B-B14F-4D97-AF65-F5344CB8AC3E}">
        <p14:creationId xmlns:p14="http://schemas.microsoft.com/office/powerpoint/2010/main" val="22364079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8852BFC7-ABB7-4143-9245-68E909A5982F}"/>
              </a:ext>
            </a:extLst>
          </p:cNvPr>
          <p:cNvSpPr>
            <a:spLocks noGrp="1" noRot="1" noChangeAspect="1" noTextEdit="1"/>
          </p:cNvSpPr>
          <p:nvPr>
            <p:ph type="sldImg"/>
          </p:nvPr>
        </p:nvSpPr>
        <p:spPr>
          <a:ln/>
        </p:spPr>
      </p:sp>
      <p:sp>
        <p:nvSpPr>
          <p:cNvPr id="117763" name="Notes Placeholder 2">
            <a:extLst>
              <a:ext uri="{FF2B5EF4-FFF2-40B4-BE49-F238E27FC236}">
                <a16:creationId xmlns:a16="http://schemas.microsoft.com/office/drawing/2014/main" id="{5575EA58-2C9F-4B68-B8AA-C719DD25EAB7}"/>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Other types of Graphic Notes include 2 –Column notes, with the topic and a summary.</a:t>
            </a:r>
          </a:p>
        </p:txBody>
      </p:sp>
      <p:sp>
        <p:nvSpPr>
          <p:cNvPr id="117764" name="Slide Number Placeholder 3">
            <a:extLst>
              <a:ext uri="{FF2B5EF4-FFF2-40B4-BE49-F238E27FC236}">
                <a16:creationId xmlns:a16="http://schemas.microsoft.com/office/drawing/2014/main" id="{47EED1E6-1B92-412E-9E4F-835DF2AC45D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70007" indent="-296033">
              <a:defRPr b="1">
                <a:solidFill>
                  <a:schemeClr val="tx1"/>
                </a:solidFill>
                <a:latin typeface="Arial" panose="020B0604020202020204" pitchFamily="34" charset="0"/>
              </a:defRPr>
            </a:lvl2pPr>
            <a:lvl3pPr marL="1185747" indent="-236179">
              <a:defRPr b="1">
                <a:solidFill>
                  <a:schemeClr val="tx1"/>
                </a:solidFill>
                <a:latin typeface="Arial" panose="020B0604020202020204" pitchFamily="34" charset="0"/>
              </a:defRPr>
            </a:lvl3pPr>
            <a:lvl4pPr marL="1661340" indent="-236179">
              <a:defRPr b="1">
                <a:solidFill>
                  <a:schemeClr val="tx1"/>
                </a:solidFill>
                <a:latin typeface="Arial" panose="020B0604020202020204" pitchFamily="34" charset="0"/>
              </a:defRPr>
            </a:lvl4pPr>
            <a:lvl5pPr marL="2135315" indent="-236179">
              <a:defRPr b="1">
                <a:solidFill>
                  <a:schemeClr val="tx1"/>
                </a:solidFill>
                <a:latin typeface="Arial" panose="020B0604020202020204" pitchFamily="34" charset="0"/>
              </a:defRPr>
            </a:lvl5pPr>
            <a:lvl6pPr marL="2601201" indent="-236179" eaLnBrk="0" fontAlgn="base" hangingPunct="0">
              <a:spcBef>
                <a:spcPct val="0"/>
              </a:spcBef>
              <a:spcAft>
                <a:spcPct val="0"/>
              </a:spcAft>
              <a:defRPr b="1">
                <a:solidFill>
                  <a:schemeClr val="tx1"/>
                </a:solidFill>
                <a:latin typeface="Arial" panose="020B0604020202020204" pitchFamily="34" charset="0"/>
              </a:defRPr>
            </a:lvl6pPr>
            <a:lvl7pPr marL="3067088" indent="-236179" eaLnBrk="0" fontAlgn="base" hangingPunct="0">
              <a:spcBef>
                <a:spcPct val="0"/>
              </a:spcBef>
              <a:spcAft>
                <a:spcPct val="0"/>
              </a:spcAft>
              <a:defRPr b="1">
                <a:solidFill>
                  <a:schemeClr val="tx1"/>
                </a:solidFill>
                <a:latin typeface="Arial" panose="020B0604020202020204" pitchFamily="34" charset="0"/>
              </a:defRPr>
            </a:lvl7pPr>
            <a:lvl8pPr marL="3532975" indent="-236179" eaLnBrk="0" fontAlgn="base" hangingPunct="0">
              <a:spcBef>
                <a:spcPct val="0"/>
              </a:spcBef>
              <a:spcAft>
                <a:spcPct val="0"/>
              </a:spcAft>
              <a:defRPr b="1">
                <a:solidFill>
                  <a:schemeClr val="tx1"/>
                </a:solidFill>
                <a:latin typeface="Arial" panose="020B0604020202020204" pitchFamily="34" charset="0"/>
              </a:defRPr>
            </a:lvl8pPr>
            <a:lvl9pPr marL="3998862" indent="-236179" eaLnBrk="0" fontAlgn="base" hangingPunct="0">
              <a:spcBef>
                <a:spcPct val="0"/>
              </a:spcBef>
              <a:spcAft>
                <a:spcPct val="0"/>
              </a:spcAft>
              <a:defRPr b="1">
                <a:solidFill>
                  <a:schemeClr val="tx1"/>
                </a:solidFill>
                <a:latin typeface="Arial" panose="020B0604020202020204" pitchFamily="34" charset="0"/>
              </a:defRPr>
            </a:lvl9pPr>
          </a:lstStyle>
          <a:p>
            <a:fld id="{E3FBA08B-71EA-45BF-857D-4C39F61192F6}" type="slidenum">
              <a:rPr lang="en-US" altLang="en-US" b="0"/>
              <a:pPr/>
              <a:t>37</a:t>
            </a:fld>
            <a:endParaRPr lang="en-US" altLang="en-US" b="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8852BFC7-ABB7-4143-9245-68E909A5982F}"/>
              </a:ext>
            </a:extLst>
          </p:cNvPr>
          <p:cNvSpPr>
            <a:spLocks noGrp="1" noRot="1" noChangeAspect="1" noTextEdit="1"/>
          </p:cNvSpPr>
          <p:nvPr>
            <p:ph type="sldImg"/>
          </p:nvPr>
        </p:nvSpPr>
        <p:spPr>
          <a:ln/>
        </p:spPr>
      </p:sp>
      <p:sp>
        <p:nvSpPr>
          <p:cNvPr id="117763" name="Notes Placeholder 2">
            <a:extLst>
              <a:ext uri="{FF2B5EF4-FFF2-40B4-BE49-F238E27FC236}">
                <a16:creationId xmlns:a16="http://schemas.microsoft.com/office/drawing/2014/main" id="{5575EA58-2C9F-4B68-B8AA-C719DD25EAB7}"/>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Sketch notes are created by students while they are reading. </a:t>
            </a:r>
          </a:p>
        </p:txBody>
      </p:sp>
      <p:sp>
        <p:nvSpPr>
          <p:cNvPr id="117764" name="Slide Number Placeholder 3">
            <a:extLst>
              <a:ext uri="{FF2B5EF4-FFF2-40B4-BE49-F238E27FC236}">
                <a16:creationId xmlns:a16="http://schemas.microsoft.com/office/drawing/2014/main" id="{47EED1E6-1B92-412E-9E4F-835DF2AC45D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70007" indent="-296033">
              <a:defRPr b="1">
                <a:solidFill>
                  <a:schemeClr val="tx1"/>
                </a:solidFill>
                <a:latin typeface="Arial" panose="020B0604020202020204" pitchFamily="34" charset="0"/>
              </a:defRPr>
            </a:lvl2pPr>
            <a:lvl3pPr marL="1185747" indent="-236179">
              <a:defRPr b="1">
                <a:solidFill>
                  <a:schemeClr val="tx1"/>
                </a:solidFill>
                <a:latin typeface="Arial" panose="020B0604020202020204" pitchFamily="34" charset="0"/>
              </a:defRPr>
            </a:lvl3pPr>
            <a:lvl4pPr marL="1661340" indent="-236179">
              <a:defRPr b="1">
                <a:solidFill>
                  <a:schemeClr val="tx1"/>
                </a:solidFill>
                <a:latin typeface="Arial" panose="020B0604020202020204" pitchFamily="34" charset="0"/>
              </a:defRPr>
            </a:lvl4pPr>
            <a:lvl5pPr marL="2135315" indent="-236179">
              <a:defRPr b="1">
                <a:solidFill>
                  <a:schemeClr val="tx1"/>
                </a:solidFill>
                <a:latin typeface="Arial" panose="020B0604020202020204" pitchFamily="34" charset="0"/>
              </a:defRPr>
            </a:lvl5pPr>
            <a:lvl6pPr marL="2601201" indent="-236179" eaLnBrk="0" fontAlgn="base" hangingPunct="0">
              <a:spcBef>
                <a:spcPct val="0"/>
              </a:spcBef>
              <a:spcAft>
                <a:spcPct val="0"/>
              </a:spcAft>
              <a:defRPr b="1">
                <a:solidFill>
                  <a:schemeClr val="tx1"/>
                </a:solidFill>
                <a:latin typeface="Arial" panose="020B0604020202020204" pitchFamily="34" charset="0"/>
              </a:defRPr>
            </a:lvl6pPr>
            <a:lvl7pPr marL="3067088" indent="-236179" eaLnBrk="0" fontAlgn="base" hangingPunct="0">
              <a:spcBef>
                <a:spcPct val="0"/>
              </a:spcBef>
              <a:spcAft>
                <a:spcPct val="0"/>
              </a:spcAft>
              <a:defRPr b="1">
                <a:solidFill>
                  <a:schemeClr val="tx1"/>
                </a:solidFill>
                <a:latin typeface="Arial" panose="020B0604020202020204" pitchFamily="34" charset="0"/>
              </a:defRPr>
            </a:lvl7pPr>
            <a:lvl8pPr marL="3532975" indent="-236179" eaLnBrk="0" fontAlgn="base" hangingPunct="0">
              <a:spcBef>
                <a:spcPct val="0"/>
              </a:spcBef>
              <a:spcAft>
                <a:spcPct val="0"/>
              </a:spcAft>
              <a:defRPr b="1">
                <a:solidFill>
                  <a:schemeClr val="tx1"/>
                </a:solidFill>
                <a:latin typeface="Arial" panose="020B0604020202020204" pitchFamily="34" charset="0"/>
              </a:defRPr>
            </a:lvl8pPr>
            <a:lvl9pPr marL="3998862" indent="-236179" eaLnBrk="0" fontAlgn="base" hangingPunct="0">
              <a:spcBef>
                <a:spcPct val="0"/>
              </a:spcBef>
              <a:spcAft>
                <a:spcPct val="0"/>
              </a:spcAft>
              <a:defRPr b="1">
                <a:solidFill>
                  <a:schemeClr val="tx1"/>
                </a:solidFill>
                <a:latin typeface="Arial" panose="020B0604020202020204" pitchFamily="34" charset="0"/>
              </a:defRPr>
            </a:lvl9pPr>
          </a:lstStyle>
          <a:p>
            <a:fld id="{E3FBA08B-71EA-45BF-857D-4C39F61192F6}" type="slidenum">
              <a:rPr lang="en-US" altLang="en-US" b="0"/>
              <a:pPr/>
              <a:t>38</a:t>
            </a:fld>
            <a:endParaRPr lang="en-US" altLang="en-US" b="0"/>
          </a:p>
        </p:txBody>
      </p:sp>
    </p:spTree>
    <p:extLst>
      <p:ext uri="{BB962C8B-B14F-4D97-AF65-F5344CB8AC3E}">
        <p14:creationId xmlns:p14="http://schemas.microsoft.com/office/powerpoint/2010/main" val="30511195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8852BFC7-ABB7-4143-9245-68E909A5982F}"/>
              </a:ext>
            </a:extLst>
          </p:cNvPr>
          <p:cNvSpPr>
            <a:spLocks noGrp="1" noRot="1" noChangeAspect="1" noTextEdit="1"/>
          </p:cNvSpPr>
          <p:nvPr>
            <p:ph type="sldImg"/>
          </p:nvPr>
        </p:nvSpPr>
        <p:spPr>
          <a:ln/>
        </p:spPr>
      </p:sp>
      <p:sp>
        <p:nvSpPr>
          <p:cNvPr id="117763" name="Notes Placeholder 2">
            <a:extLst>
              <a:ext uri="{FF2B5EF4-FFF2-40B4-BE49-F238E27FC236}">
                <a16:creationId xmlns:a16="http://schemas.microsoft.com/office/drawing/2014/main" id="{5575EA58-2C9F-4B68-B8AA-C719DD25EAB7}"/>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17764" name="Slide Number Placeholder 3">
            <a:extLst>
              <a:ext uri="{FF2B5EF4-FFF2-40B4-BE49-F238E27FC236}">
                <a16:creationId xmlns:a16="http://schemas.microsoft.com/office/drawing/2014/main" id="{47EED1E6-1B92-412E-9E4F-835DF2AC45D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70007" indent="-296033">
              <a:defRPr b="1">
                <a:solidFill>
                  <a:schemeClr val="tx1"/>
                </a:solidFill>
                <a:latin typeface="Arial" panose="020B0604020202020204" pitchFamily="34" charset="0"/>
              </a:defRPr>
            </a:lvl2pPr>
            <a:lvl3pPr marL="1185747" indent="-236179">
              <a:defRPr b="1">
                <a:solidFill>
                  <a:schemeClr val="tx1"/>
                </a:solidFill>
                <a:latin typeface="Arial" panose="020B0604020202020204" pitchFamily="34" charset="0"/>
              </a:defRPr>
            </a:lvl3pPr>
            <a:lvl4pPr marL="1661340" indent="-236179">
              <a:defRPr b="1">
                <a:solidFill>
                  <a:schemeClr val="tx1"/>
                </a:solidFill>
                <a:latin typeface="Arial" panose="020B0604020202020204" pitchFamily="34" charset="0"/>
              </a:defRPr>
            </a:lvl4pPr>
            <a:lvl5pPr marL="2135315" indent="-236179">
              <a:defRPr b="1">
                <a:solidFill>
                  <a:schemeClr val="tx1"/>
                </a:solidFill>
                <a:latin typeface="Arial" panose="020B0604020202020204" pitchFamily="34" charset="0"/>
              </a:defRPr>
            </a:lvl5pPr>
            <a:lvl6pPr marL="2601201" indent="-236179" eaLnBrk="0" fontAlgn="base" hangingPunct="0">
              <a:spcBef>
                <a:spcPct val="0"/>
              </a:spcBef>
              <a:spcAft>
                <a:spcPct val="0"/>
              </a:spcAft>
              <a:defRPr b="1">
                <a:solidFill>
                  <a:schemeClr val="tx1"/>
                </a:solidFill>
                <a:latin typeface="Arial" panose="020B0604020202020204" pitchFamily="34" charset="0"/>
              </a:defRPr>
            </a:lvl6pPr>
            <a:lvl7pPr marL="3067088" indent="-236179" eaLnBrk="0" fontAlgn="base" hangingPunct="0">
              <a:spcBef>
                <a:spcPct val="0"/>
              </a:spcBef>
              <a:spcAft>
                <a:spcPct val="0"/>
              </a:spcAft>
              <a:defRPr b="1">
                <a:solidFill>
                  <a:schemeClr val="tx1"/>
                </a:solidFill>
                <a:latin typeface="Arial" panose="020B0604020202020204" pitchFamily="34" charset="0"/>
              </a:defRPr>
            </a:lvl7pPr>
            <a:lvl8pPr marL="3532975" indent="-236179" eaLnBrk="0" fontAlgn="base" hangingPunct="0">
              <a:spcBef>
                <a:spcPct val="0"/>
              </a:spcBef>
              <a:spcAft>
                <a:spcPct val="0"/>
              </a:spcAft>
              <a:defRPr b="1">
                <a:solidFill>
                  <a:schemeClr val="tx1"/>
                </a:solidFill>
                <a:latin typeface="Arial" panose="020B0604020202020204" pitchFamily="34" charset="0"/>
              </a:defRPr>
            </a:lvl8pPr>
            <a:lvl9pPr marL="3998862" indent="-236179" eaLnBrk="0" fontAlgn="base" hangingPunct="0">
              <a:spcBef>
                <a:spcPct val="0"/>
              </a:spcBef>
              <a:spcAft>
                <a:spcPct val="0"/>
              </a:spcAft>
              <a:defRPr b="1">
                <a:solidFill>
                  <a:schemeClr val="tx1"/>
                </a:solidFill>
                <a:latin typeface="Arial" panose="020B0604020202020204" pitchFamily="34" charset="0"/>
              </a:defRPr>
            </a:lvl9pPr>
          </a:lstStyle>
          <a:p>
            <a:fld id="{E3FBA08B-71EA-45BF-857D-4C39F61192F6}" type="slidenum">
              <a:rPr lang="en-US" altLang="en-US" b="0"/>
              <a:pPr/>
              <a:t>39</a:t>
            </a:fld>
            <a:endParaRPr lang="en-US" altLang="en-US" b="0"/>
          </a:p>
        </p:txBody>
      </p:sp>
    </p:spTree>
    <p:extLst>
      <p:ext uri="{BB962C8B-B14F-4D97-AF65-F5344CB8AC3E}">
        <p14:creationId xmlns:p14="http://schemas.microsoft.com/office/powerpoint/2010/main" val="3232541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80E56F7D-202D-4554-B130-E9EF79A29E2D}"/>
              </a:ext>
            </a:extLst>
          </p:cNvPr>
          <p:cNvSpPr>
            <a:spLocks noGrp="1" noRot="1" noChangeAspect="1" noTextEdit="1"/>
          </p:cNvSpPr>
          <p:nvPr>
            <p:ph type="sldImg"/>
          </p:nvPr>
        </p:nvSpPr>
        <p:spPr>
          <a:ln/>
        </p:spPr>
      </p:sp>
      <p:sp>
        <p:nvSpPr>
          <p:cNvPr id="119811" name="Notes Placeholder 2">
            <a:extLst>
              <a:ext uri="{FF2B5EF4-FFF2-40B4-BE49-F238E27FC236}">
                <a16:creationId xmlns:a16="http://schemas.microsoft.com/office/drawing/2014/main" id="{51F0EA18-B04D-45A8-BABD-589C649C2C7A}"/>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9812" name="Slide Number Placeholder 3">
            <a:extLst>
              <a:ext uri="{FF2B5EF4-FFF2-40B4-BE49-F238E27FC236}">
                <a16:creationId xmlns:a16="http://schemas.microsoft.com/office/drawing/2014/main" id="{7A85886D-2E38-452B-9303-5836253971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70007" indent="-296033">
              <a:defRPr b="1">
                <a:solidFill>
                  <a:schemeClr val="tx1"/>
                </a:solidFill>
                <a:latin typeface="Arial" panose="020B0604020202020204" pitchFamily="34" charset="0"/>
              </a:defRPr>
            </a:lvl2pPr>
            <a:lvl3pPr marL="1185747" indent="-236179">
              <a:defRPr b="1">
                <a:solidFill>
                  <a:schemeClr val="tx1"/>
                </a:solidFill>
                <a:latin typeface="Arial" panose="020B0604020202020204" pitchFamily="34" charset="0"/>
              </a:defRPr>
            </a:lvl3pPr>
            <a:lvl4pPr marL="1661340" indent="-236179">
              <a:defRPr b="1">
                <a:solidFill>
                  <a:schemeClr val="tx1"/>
                </a:solidFill>
                <a:latin typeface="Arial" panose="020B0604020202020204" pitchFamily="34" charset="0"/>
              </a:defRPr>
            </a:lvl4pPr>
            <a:lvl5pPr marL="2135315" indent="-236179">
              <a:defRPr b="1">
                <a:solidFill>
                  <a:schemeClr val="tx1"/>
                </a:solidFill>
                <a:latin typeface="Arial" panose="020B0604020202020204" pitchFamily="34" charset="0"/>
              </a:defRPr>
            </a:lvl5pPr>
            <a:lvl6pPr marL="2601201" indent="-236179" eaLnBrk="0" fontAlgn="base" hangingPunct="0">
              <a:spcBef>
                <a:spcPct val="0"/>
              </a:spcBef>
              <a:spcAft>
                <a:spcPct val="0"/>
              </a:spcAft>
              <a:defRPr b="1">
                <a:solidFill>
                  <a:schemeClr val="tx1"/>
                </a:solidFill>
                <a:latin typeface="Arial" panose="020B0604020202020204" pitchFamily="34" charset="0"/>
              </a:defRPr>
            </a:lvl6pPr>
            <a:lvl7pPr marL="3067088" indent="-236179" eaLnBrk="0" fontAlgn="base" hangingPunct="0">
              <a:spcBef>
                <a:spcPct val="0"/>
              </a:spcBef>
              <a:spcAft>
                <a:spcPct val="0"/>
              </a:spcAft>
              <a:defRPr b="1">
                <a:solidFill>
                  <a:schemeClr val="tx1"/>
                </a:solidFill>
                <a:latin typeface="Arial" panose="020B0604020202020204" pitchFamily="34" charset="0"/>
              </a:defRPr>
            </a:lvl7pPr>
            <a:lvl8pPr marL="3532975" indent="-236179" eaLnBrk="0" fontAlgn="base" hangingPunct="0">
              <a:spcBef>
                <a:spcPct val="0"/>
              </a:spcBef>
              <a:spcAft>
                <a:spcPct val="0"/>
              </a:spcAft>
              <a:defRPr b="1">
                <a:solidFill>
                  <a:schemeClr val="tx1"/>
                </a:solidFill>
                <a:latin typeface="Arial" panose="020B0604020202020204" pitchFamily="34" charset="0"/>
              </a:defRPr>
            </a:lvl8pPr>
            <a:lvl9pPr marL="3998862" indent="-236179" eaLnBrk="0" fontAlgn="base" hangingPunct="0">
              <a:spcBef>
                <a:spcPct val="0"/>
              </a:spcBef>
              <a:spcAft>
                <a:spcPct val="0"/>
              </a:spcAft>
              <a:defRPr b="1">
                <a:solidFill>
                  <a:schemeClr val="tx1"/>
                </a:solidFill>
                <a:latin typeface="Arial" panose="020B0604020202020204" pitchFamily="34" charset="0"/>
              </a:defRPr>
            </a:lvl9pPr>
          </a:lstStyle>
          <a:p>
            <a:fld id="{536022A9-E3F7-493F-A021-0CE3C01EBAD5}" type="slidenum">
              <a:rPr lang="en-US" altLang="en-US" b="0"/>
              <a:pPr/>
              <a:t>40</a:t>
            </a:fld>
            <a:endParaRPr lang="en-US" altLang="en-US" b="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06A2AF2-E8D5-7F8B-4F9E-29D3D5711560}"/>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266C824C-DFED-9E82-5B4B-2C9E485B9B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5364" name="Slide Number Placeholder 3">
            <a:extLst>
              <a:ext uri="{FF2B5EF4-FFF2-40B4-BE49-F238E27FC236}">
                <a16:creationId xmlns:a16="http://schemas.microsoft.com/office/drawing/2014/main" id="{23D0DDD9-2F30-0005-82B8-323CB51289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6AA561E-E53F-4330-A310-1A206E34D2AA}" type="slidenum">
              <a:rPr lang="en-US" altLang="en-US" smtClean="0"/>
              <a:pPr/>
              <a:t>4</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3B6E047C-8ED9-4D4E-A39D-825D484D6523}"/>
              </a:ext>
            </a:extLst>
          </p:cNvPr>
          <p:cNvSpPr>
            <a:spLocks noGrp="1" noRot="1" noChangeAspect="1" noTextEdit="1"/>
          </p:cNvSpPr>
          <p:nvPr>
            <p:ph type="sldImg"/>
          </p:nvPr>
        </p:nvSpPr>
        <p:spPr>
          <a:ln/>
        </p:spPr>
      </p:sp>
      <p:sp>
        <p:nvSpPr>
          <p:cNvPr id="121859" name="Notes Placeholder 2">
            <a:extLst>
              <a:ext uri="{FF2B5EF4-FFF2-40B4-BE49-F238E27FC236}">
                <a16:creationId xmlns:a16="http://schemas.microsoft.com/office/drawing/2014/main" id="{02A297A8-81D8-4013-80C2-784D482254F0}"/>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1860" name="Slide Number Placeholder 3">
            <a:extLst>
              <a:ext uri="{FF2B5EF4-FFF2-40B4-BE49-F238E27FC236}">
                <a16:creationId xmlns:a16="http://schemas.microsoft.com/office/drawing/2014/main" id="{B92C300C-33C1-40EB-8862-674F0774D3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70007" indent="-296033">
              <a:defRPr b="1">
                <a:solidFill>
                  <a:schemeClr val="tx1"/>
                </a:solidFill>
                <a:latin typeface="Arial" panose="020B0604020202020204" pitchFamily="34" charset="0"/>
              </a:defRPr>
            </a:lvl2pPr>
            <a:lvl3pPr marL="1185747" indent="-236179">
              <a:defRPr b="1">
                <a:solidFill>
                  <a:schemeClr val="tx1"/>
                </a:solidFill>
                <a:latin typeface="Arial" panose="020B0604020202020204" pitchFamily="34" charset="0"/>
              </a:defRPr>
            </a:lvl3pPr>
            <a:lvl4pPr marL="1661340" indent="-236179">
              <a:defRPr b="1">
                <a:solidFill>
                  <a:schemeClr val="tx1"/>
                </a:solidFill>
                <a:latin typeface="Arial" panose="020B0604020202020204" pitchFamily="34" charset="0"/>
              </a:defRPr>
            </a:lvl4pPr>
            <a:lvl5pPr marL="2135315" indent="-236179">
              <a:defRPr b="1">
                <a:solidFill>
                  <a:schemeClr val="tx1"/>
                </a:solidFill>
                <a:latin typeface="Arial" panose="020B0604020202020204" pitchFamily="34" charset="0"/>
              </a:defRPr>
            </a:lvl5pPr>
            <a:lvl6pPr marL="2601201" indent="-236179" eaLnBrk="0" fontAlgn="base" hangingPunct="0">
              <a:spcBef>
                <a:spcPct val="0"/>
              </a:spcBef>
              <a:spcAft>
                <a:spcPct val="0"/>
              </a:spcAft>
              <a:defRPr b="1">
                <a:solidFill>
                  <a:schemeClr val="tx1"/>
                </a:solidFill>
                <a:latin typeface="Arial" panose="020B0604020202020204" pitchFamily="34" charset="0"/>
              </a:defRPr>
            </a:lvl6pPr>
            <a:lvl7pPr marL="3067088" indent="-236179" eaLnBrk="0" fontAlgn="base" hangingPunct="0">
              <a:spcBef>
                <a:spcPct val="0"/>
              </a:spcBef>
              <a:spcAft>
                <a:spcPct val="0"/>
              </a:spcAft>
              <a:defRPr b="1">
                <a:solidFill>
                  <a:schemeClr val="tx1"/>
                </a:solidFill>
                <a:latin typeface="Arial" panose="020B0604020202020204" pitchFamily="34" charset="0"/>
              </a:defRPr>
            </a:lvl7pPr>
            <a:lvl8pPr marL="3532975" indent="-236179" eaLnBrk="0" fontAlgn="base" hangingPunct="0">
              <a:spcBef>
                <a:spcPct val="0"/>
              </a:spcBef>
              <a:spcAft>
                <a:spcPct val="0"/>
              </a:spcAft>
              <a:defRPr b="1">
                <a:solidFill>
                  <a:schemeClr val="tx1"/>
                </a:solidFill>
                <a:latin typeface="Arial" panose="020B0604020202020204" pitchFamily="34" charset="0"/>
              </a:defRPr>
            </a:lvl8pPr>
            <a:lvl9pPr marL="3998862" indent="-236179" eaLnBrk="0" fontAlgn="base" hangingPunct="0">
              <a:spcBef>
                <a:spcPct val="0"/>
              </a:spcBef>
              <a:spcAft>
                <a:spcPct val="0"/>
              </a:spcAft>
              <a:defRPr b="1">
                <a:solidFill>
                  <a:schemeClr val="tx1"/>
                </a:solidFill>
                <a:latin typeface="Arial" panose="020B0604020202020204" pitchFamily="34" charset="0"/>
              </a:defRPr>
            </a:lvl9pPr>
          </a:lstStyle>
          <a:p>
            <a:fld id="{C7051393-8C24-420F-805B-9A1DE8B6F272}" type="slidenum">
              <a:rPr lang="en-US" altLang="en-US" b="0"/>
              <a:pPr/>
              <a:t>41</a:t>
            </a:fld>
            <a:endParaRPr lang="en-US" altLang="en-US" b="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indicate which pages these are on – just flip through to find them. </a:t>
            </a:r>
          </a:p>
        </p:txBody>
      </p:sp>
      <p:sp>
        <p:nvSpPr>
          <p:cNvPr id="4" name="Slide Number Placeholder 3"/>
          <p:cNvSpPr>
            <a:spLocks noGrp="1"/>
          </p:cNvSpPr>
          <p:nvPr>
            <p:ph type="sldNum" sz="quarter" idx="5"/>
          </p:nvPr>
        </p:nvSpPr>
        <p:spPr/>
        <p:txBody>
          <a:bodyPr/>
          <a:lstStyle/>
          <a:p>
            <a:fld id="{474090D7-EA30-45C9-860E-96BC584F5939}" type="slidenum">
              <a:rPr lang="en-US" smtClean="0"/>
              <a:t>43</a:t>
            </a:fld>
            <a:endParaRPr lang="en-US"/>
          </a:p>
        </p:txBody>
      </p:sp>
    </p:spTree>
    <p:extLst>
      <p:ext uri="{BB962C8B-B14F-4D97-AF65-F5344CB8AC3E}">
        <p14:creationId xmlns:p14="http://schemas.microsoft.com/office/powerpoint/2010/main" val="17694656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57061-AE83-EF3B-928F-64263BEC27CC}"/>
            </a:ext>
          </a:extLst>
        </p:cNvPr>
        <p:cNvGrpSpPr/>
        <p:nvPr/>
      </p:nvGrpSpPr>
      <p:grpSpPr>
        <a:xfrm>
          <a:off x="0" y="0"/>
          <a:ext cx="0" cy="0"/>
          <a:chOff x="0" y="0"/>
          <a:chExt cx="0" cy="0"/>
        </a:xfrm>
      </p:grpSpPr>
      <p:sp>
        <p:nvSpPr>
          <p:cNvPr id="139266" name="Rectangle 7">
            <a:extLst>
              <a:ext uri="{FF2B5EF4-FFF2-40B4-BE49-F238E27FC236}">
                <a16:creationId xmlns:a16="http://schemas.microsoft.com/office/drawing/2014/main" id="{39C0FC67-DE12-956F-00C3-54F37CC3B3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55650" indent="-290513">
              <a:spcBef>
                <a:spcPct val="30000"/>
              </a:spcBef>
              <a:defRPr sz="1200">
                <a:solidFill>
                  <a:schemeClr val="tx1"/>
                </a:solidFill>
                <a:latin typeface="Architects Daughter" panose="02000505000000020004" pitchFamily="2" charset="0"/>
              </a:defRPr>
            </a:lvl2pPr>
            <a:lvl3pPr marL="1163638" indent="-231775">
              <a:spcBef>
                <a:spcPct val="30000"/>
              </a:spcBef>
              <a:defRPr sz="1200">
                <a:solidFill>
                  <a:schemeClr val="tx1"/>
                </a:solidFill>
                <a:latin typeface="Architects Daughter" panose="02000505000000020004" pitchFamily="2" charset="0"/>
              </a:defRPr>
            </a:lvl3pPr>
            <a:lvl4pPr marL="1630363" indent="-231775">
              <a:spcBef>
                <a:spcPct val="30000"/>
              </a:spcBef>
              <a:defRPr sz="1200">
                <a:solidFill>
                  <a:schemeClr val="tx1"/>
                </a:solidFill>
                <a:latin typeface="Architects Daughter" panose="02000505000000020004" pitchFamily="2" charset="0"/>
              </a:defRPr>
            </a:lvl4pPr>
            <a:lvl5pPr marL="2095500" indent="-231775">
              <a:spcBef>
                <a:spcPct val="30000"/>
              </a:spcBef>
              <a:defRPr sz="1200">
                <a:solidFill>
                  <a:schemeClr val="tx1"/>
                </a:solidFill>
                <a:latin typeface="Architects Daughter" panose="02000505000000020004" pitchFamily="2" charset="0"/>
              </a:defRPr>
            </a:lvl5pPr>
            <a:lvl6pPr marL="2552700" indent="-231775" eaLnBrk="0" fontAlgn="base" hangingPunct="0">
              <a:spcBef>
                <a:spcPct val="30000"/>
              </a:spcBef>
              <a:spcAft>
                <a:spcPct val="0"/>
              </a:spcAft>
              <a:defRPr sz="1200">
                <a:solidFill>
                  <a:schemeClr val="tx1"/>
                </a:solidFill>
                <a:latin typeface="Architects Daughter" panose="02000505000000020004" pitchFamily="2" charset="0"/>
              </a:defRPr>
            </a:lvl6pPr>
            <a:lvl7pPr marL="3009900" indent="-231775" eaLnBrk="0" fontAlgn="base" hangingPunct="0">
              <a:spcBef>
                <a:spcPct val="30000"/>
              </a:spcBef>
              <a:spcAft>
                <a:spcPct val="0"/>
              </a:spcAft>
              <a:defRPr sz="1200">
                <a:solidFill>
                  <a:schemeClr val="tx1"/>
                </a:solidFill>
                <a:latin typeface="Architects Daughter" panose="02000505000000020004" pitchFamily="2" charset="0"/>
              </a:defRPr>
            </a:lvl7pPr>
            <a:lvl8pPr marL="3467100" indent="-231775" eaLnBrk="0" fontAlgn="base" hangingPunct="0">
              <a:spcBef>
                <a:spcPct val="30000"/>
              </a:spcBef>
              <a:spcAft>
                <a:spcPct val="0"/>
              </a:spcAft>
              <a:defRPr sz="1200">
                <a:solidFill>
                  <a:schemeClr val="tx1"/>
                </a:solidFill>
                <a:latin typeface="Architects Daughter" panose="02000505000000020004" pitchFamily="2" charset="0"/>
              </a:defRPr>
            </a:lvl8pPr>
            <a:lvl9pPr marL="3924300" indent="-231775"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2A779200-1ACD-4006-9B39-AB2FE58EF9FE}" type="slidenum">
              <a:rPr lang="en-US" altLang="en-US" smtClean="0"/>
              <a:pPr>
                <a:spcBef>
                  <a:spcPct val="0"/>
                </a:spcBef>
              </a:pPr>
              <a:t>45</a:t>
            </a:fld>
            <a:endParaRPr lang="en-US" altLang="en-US"/>
          </a:p>
        </p:txBody>
      </p:sp>
      <p:sp>
        <p:nvSpPr>
          <p:cNvPr id="139267" name="Rectangle 2">
            <a:extLst>
              <a:ext uri="{FF2B5EF4-FFF2-40B4-BE49-F238E27FC236}">
                <a16:creationId xmlns:a16="http://schemas.microsoft.com/office/drawing/2014/main" id="{07A31936-8DC1-7A2A-A300-112CC8D64733}"/>
              </a:ext>
            </a:extLst>
          </p:cNvPr>
          <p:cNvSpPr>
            <a:spLocks noGrp="1" noRot="1" noChangeAspect="1" noChangeArrowheads="1" noTextEdit="1"/>
          </p:cNvSpPr>
          <p:nvPr>
            <p:ph type="sldImg"/>
            <p:custDataLst>
              <p:tags r:id="rId1"/>
            </p:custDataLst>
          </p:nvPr>
        </p:nvSpPr>
        <p:spPr>
          <a:ln/>
        </p:spPr>
      </p:sp>
      <p:sp>
        <p:nvSpPr>
          <p:cNvPr id="139268" name="Rectangle 3">
            <a:extLst>
              <a:ext uri="{FF2B5EF4-FFF2-40B4-BE49-F238E27FC236}">
                <a16:creationId xmlns:a16="http://schemas.microsoft.com/office/drawing/2014/main" id="{20A4836C-B158-5E44-2796-CB8F2A7877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extLst>
      <p:ext uri="{BB962C8B-B14F-4D97-AF65-F5344CB8AC3E}">
        <p14:creationId xmlns:p14="http://schemas.microsoft.com/office/powerpoint/2010/main" val="6672035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4C38D1DF-EC6B-4937-B754-66778A2D19D6}"/>
              </a:ext>
            </a:extLst>
          </p:cNvPr>
          <p:cNvSpPr>
            <a:spLocks noGrp="1" noRot="1" noChangeAspect="1" noTextEdit="1"/>
          </p:cNvSpPr>
          <p:nvPr>
            <p:ph type="sldImg"/>
          </p:nvPr>
        </p:nvSpPr>
        <p:spPr>
          <a:ln/>
        </p:spPr>
      </p:sp>
      <p:sp>
        <p:nvSpPr>
          <p:cNvPr id="126979" name="Notes Placeholder 2">
            <a:extLst>
              <a:ext uri="{FF2B5EF4-FFF2-40B4-BE49-F238E27FC236}">
                <a16:creationId xmlns:a16="http://schemas.microsoft.com/office/drawing/2014/main" id="{086C0C3D-3FC5-42A7-BC76-29D7A49F71FD}"/>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Character collages allow students to process information about historical figures by adding images and quotes. </a:t>
            </a:r>
          </a:p>
        </p:txBody>
      </p:sp>
      <p:sp>
        <p:nvSpPr>
          <p:cNvPr id="126980" name="Slide Number Placeholder 3">
            <a:extLst>
              <a:ext uri="{FF2B5EF4-FFF2-40B4-BE49-F238E27FC236}">
                <a16:creationId xmlns:a16="http://schemas.microsoft.com/office/drawing/2014/main" id="{B691D040-CEEE-4E73-BB40-95C37AAB0E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77A3F912-0F0C-4E91-B854-27094D93AC00}" type="slidenum">
              <a:rPr lang="en-US" altLang="en-US" b="0"/>
              <a:pPr/>
              <a:t>46</a:t>
            </a:fld>
            <a:endParaRPr lang="en-US" altLang="en-US" b="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4C38D1DF-EC6B-4937-B754-66778A2D19D6}"/>
              </a:ext>
            </a:extLst>
          </p:cNvPr>
          <p:cNvSpPr>
            <a:spLocks noGrp="1" noRot="1" noChangeAspect="1" noTextEdit="1"/>
          </p:cNvSpPr>
          <p:nvPr>
            <p:ph type="sldImg"/>
          </p:nvPr>
        </p:nvSpPr>
        <p:spPr>
          <a:ln/>
        </p:spPr>
      </p:sp>
      <p:sp>
        <p:nvSpPr>
          <p:cNvPr id="126979" name="Notes Placeholder 2">
            <a:extLst>
              <a:ext uri="{FF2B5EF4-FFF2-40B4-BE49-F238E27FC236}">
                <a16:creationId xmlns:a16="http://schemas.microsoft.com/office/drawing/2014/main" id="{086C0C3D-3FC5-42A7-BC76-29D7A49F71FD}"/>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Sensory figures process by inferencing senses. </a:t>
            </a:r>
          </a:p>
        </p:txBody>
      </p:sp>
      <p:sp>
        <p:nvSpPr>
          <p:cNvPr id="126980" name="Slide Number Placeholder 3">
            <a:extLst>
              <a:ext uri="{FF2B5EF4-FFF2-40B4-BE49-F238E27FC236}">
                <a16:creationId xmlns:a16="http://schemas.microsoft.com/office/drawing/2014/main" id="{B691D040-CEEE-4E73-BB40-95C37AAB0E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77A3F912-0F0C-4E91-B854-27094D93AC00}" type="slidenum">
              <a:rPr lang="en-US" altLang="en-US" b="0"/>
              <a:pPr/>
              <a:t>47</a:t>
            </a:fld>
            <a:endParaRPr lang="en-US" altLang="en-US" b="0"/>
          </a:p>
        </p:txBody>
      </p:sp>
    </p:spTree>
    <p:extLst>
      <p:ext uri="{BB962C8B-B14F-4D97-AF65-F5344CB8AC3E}">
        <p14:creationId xmlns:p14="http://schemas.microsoft.com/office/powerpoint/2010/main" val="31732541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4C38D1DF-EC6B-4937-B754-66778A2D19D6}"/>
              </a:ext>
            </a:extLst>
          </p:cNvPr>
          <p:cNvSpPr>
            <a:spLocks noGrp="1" noRot="1" noChangeAspect="1" noTextEdit="1"/>
          </p:cNvSpPr>
          <p:nvPr>
            <p:ph type="sldImg"/>
          </p:nvPr>
        </p:nvSpPr>
        <p:spPr>
          <a:ln/>
        </p:spPr>
      </p:sp>
      <p:sp>
        <p:nvSpPr>
          <p:cNvPr id="126979" name="Notes Placeholder 2">
            <a:extLst>
              <a:ext uri="{FF2B5EF4-FFF2-40B4-BE49-F238E27FC236}">
                <a16:creationId xmlns:a16="http://schemas.microsoft.com/office/drawing/2014/main" id="{086C0C3D-3FC5-42A7-BC76-29D7A49F71FD}"/>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Flow charts show the movement of an idea. </a:t>
            </a:r>
          </a:p>
        </p:txBody>
      </p:sp>
      <p:sp>
        <p:nvSpPr>
          <p:cNvPr id="126980" name="Slide Number Placeholder 3">
            <a:extLst>
              <a:ext uri="{FF2B5EF4-FFF2-40B4-BE49-F238E27FC236}">
                <a16:creationId xmlns:a16="http://schemas.microsoft.com/office/drawing/2014/main" id="{B691D040-CEEE-4E73-BB40-95C37AAB0E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77A3F912-0F0C-4E91-B854-27094D93AC00}" type="slidenum">
              <a:rPr lang="en-US" altLang="en-US" b="0"/>
              <a:pPr/>
              <a:t>48</a:t>
            </a:fld>
            <a:endParaRPr lang="en-US" altLang="en-US" b="0"/>
          </a:p>
        </p:txBody>
      </p:sp>
    </p:spTree>
    <p:extLst>
      <p:ext uri="{BB962C8B-B14F-4D97-AF65-F5344CB8AC3E}">
        <p14:creationId xmlns:p14="http://schemas.microsoft.com/office/powerpoint/2010/main" val="21982303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96184529-B071-4B8C-8B81-98C67E11BF7B}"/>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9DCD4744-533C-46F1-A898-5E93A13FF8BC}"/>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Point of view stories are great for inferencing as well. </a:t>
            </a:r>
          </a:p>
        </p:txBody>
      </p:sp>
      <p:sp>
        <p:nvSpPr>
          <p:cNvPr id="129028" name="Slide Number Placeholder 3">
            <a:extLst>
              <a:ext uri="{FF2B5EF4-FFF2-40B4-BE49-F238E27FC236}">
                <a16:creationId xmlns:a16="http://schemas.microsoft.com/office/drawing/2014/main" id="{3E6AA323-CD15-4F5D-B267-2284520FBD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9526228B-9035-4FE5-8C16-7F97C88B79C8}" type="slidenum">
              <a:rPr lang="en-US" altLang="en-US" b="0"/>
              <a:pPr/>
              <a:t>49</a:t>
            </a:fld>
            <a:endParaRPr lang="en-US" altLang="en-US" b="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96184529-B071-4B8C-8B81-98C67E11BF7B}"/>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9DCD4744-533C-46F1-A898-5E93A13FF8BC}"/>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Students bring to life images by adding text. </a:t>
            </a:r>
          </a:p>
        </p:txBody>
      </p:sp>
      <p:sp>
        <p:nvSpPr>
          <p:cNvPr id="129028" name="Slide Number Placeholder 3">
            <a:extLst>
              <a:ext uri="{FF2B5EF4-FFF2-40B4-BE49-F238E27FC236}">
                <a16:creationId xmlns:a16="http://schemas.microsoft.com/office/drawing/2014/main" id="{3E6AA323-CD15-4F5D-B267-2284520FBD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9526228B-9035-4FE5-8C16-7F97C88B79C8}" type="slidenum">
              <a:rPr lang="en-US" altLang="en-US" b="0"/>
              <a:pPr/>
              <a:t>50</a:t>
            </a:fld>
            <a:endParaRPr lang="en-US" altLang="en-US" b="0"/>
          </a:p>
        </p:txBody>
      </p:sp>
    </p:spTree>
    <p:extLst>
      <p:ext uri="{BB962C8B-B14F-4D97-AF65-F5344CB8AC3E}">
        <p14:creationId xmlns:p14="http://schemas.microsoft.com/office/powerpoint/2010/main" val="18117458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96184529-B071-4B8C-8B81-98C67E11BF7B}"/>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9DCD4744-533C-46F1-A898-5E93A13FF8BC}"/>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 mosaic is great for showing the parts of a topic. </a:t>
            </a:r>
          </a:p>
        </p:txBody>
      </p:sp>
      <p:sp>
        <p:nvSpPr>
          <p:cNvPr id="129028" name="Slide Number Placeholder 3">
            <a:extLst>
              <a:ext uri="{FF2B5EF4-FFF2-40B4-BE49-F238E27FC236}">
                <a16:creationId xmlns:a16="http://schemas.microsoft.com/office/drawing/2014/main" id="{3E6AA323-CD15-4F5D-B267-2284520FBD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9526228B-9035-4FE5-8C16-7F97C88B79C8}" type="slidenum">
              <a:rPr lang="en-US" altLang="en-US" b="0"/>
              <a:pPr/>
              <a:t>51</a:t>
            </a:fld>
            <a:endParaRPr lang="en-US" altLang="en-US" b="0"/>
          </a:p>
        </p:txBody>
      </p:sp>
    </p:spTree>
    <p:extLst>
      <p:ext uri="{BB962C8B-B14F-4D97-AF65-F5344CB8AC3E}">
        <p14:creationId xmlns:p14="http://schemas.microsoft.com/office/powerpoint/2010/main" val="20654751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96184529-B071-4B8C-8B81-98C67E11BF7B}"/>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9DCD4744-533C-46F1-A898-5E93A13FF8BC}"/>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Challenge students to create summaries for the topic with Alpha Boxes. </a:t>
            </a:r>
          </a:p>
        </p:txBody>
      </p:sp>
      <p:sp>
        <p:nvSpPr>
          <p:cNvPr id="129028" name="Slide Number Placeholder 3">
            <a:extLst>
              <a:ext uri="{FF2B5EF4-FFF2-40B4-BE49-F238E27FC236}">
                <a16:creationId xmlns:a16="http://schemas.microsoft.com/office/drawing/2014/main" id="{3E6AA323-CD15-4F5D-B267-2284520FBD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9526228B-9035-4FE5-8C16-7F97C88B79C8}" type="slidenum">
              <a:rPr lang="en-US" altLang="en-US" b="0"/>
              <a:pPr/>
              <a:t>52</a:t>
            </a:fld>
            <a:endParaRPr lang="en-US" altLang="en-US" b="0"/>
          </a:p>
        </p:txBody>
      </p:sp>
    </p:spTree>
    <p:extLst>
      <p:ext uri="{BB962C8B-B14F-4D97-AF65-F5344CB8AC3E}">
        <p14:creationId xmlns:p14="http://schemas.microsoft.com/office/powerpoint/2010/main" val="3368093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7A8C3577-8544-9F62-1D75-1F3FA1B3330A}"/>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2185ECB1-22B2-1148-9939-072CB14337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7412" name="Slide Number Placeholder 3">
            <a:extLst>
              <a:ext uri="{FF2B5EF4-FFF2-40B4-BE49-F238E27FC236}">
                <a16:creationId xmlns:a16="http://schemas.microsoft.com/office/drawing/2014/main" id="{56DFAAC5-CE8E-5F87-855C-B45A019CEF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6D54D8F-8352-4B26-BE69-2460598236FC}" type="slidenum">
              <a:rPr lang="en-US" altLang="en-US" smtClean="0"/>
              <a:pPr/>
              <a:t>5</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1443F925-4321-43FC-8F72-9EC966334C46}"/>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9CEBECA6-AA58-469F-AC75-B6CBC0115470}"/>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Explain an acrostic poem.</a:t>
            </a:r>
          </a:p>
        </p:txBody>
      </p:sp>
      <p:sp>
        <p:nvSpPr>
          <p:cNvPr id="131076" name="Slide Number Placeholder 3">
            <a:extLst>
              <a:ext uri="{FF2B5EF4-FFF2-40B4-BE49-F238E27FC236}">
                <a16:creationId xmlns:a16="http://schemas.microsoft.com/office/drawing/2014/main" id="{E2EE3981-6EE4-4DD3-8036-84DA76D4E7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EA69E306-68D1-4E2D-BD22-BB1982760388}" type="slidenum">
              <a:rPr lang="en-US" altLang="en-US" b="0"/>
              <a:pPr/>
              <a:t>53</a:t>
            </a:fld>
            <a:endParaRPr lang="en-US" altLang="en-US" b="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1443F925-4321-43FC-8F72-9EC966334C46}"/>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9CEBECA6-AA58-469F-AC75-B6CBC0115470}"/>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Students write or draw what they would see beyond the picture frame. </a:t>
            </a:r>
          </a:p>
        </p:txBody>
      </p:sp>
      <p:sp>
        <p:nvSpPr>
          <p:cNvPr id="131076" name="Slide Number Placeholder 3">
            <a:extLst>
              <a:ext uri="{FF2B5EF4-FFF2-40B4-BE49-F238E27FC236}">
                <a16:creationId xmlns:a16="http://schemas.microsoft.com/office/drawing/2014/main" id="{E2EE3981-6EE4-4DD3-8036-84DA76D4E7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EA69E306-68D1-4E2D-BD22-BB1982760388}" type="slidenum">
              <a:rPr lang="en-US" altLang="en-US" b="0"/>
              <a:pPr/>
              <a:t>54</a:t>
            </a:fld>
            <a:endParaRPr lang="en-US" altLang="en-US" b="0"/>
          </a:p>
        </p:txBody>
      </p:sp>
    </p:spTree>
    <p:extLst>
      <p:ext uri="{BB962C8B-B14F-4D97-AF65-F5344CB8AC3E}">
        <p14:creationId xmlns:p14="http://schemas.microsoft.com/office/powerpoint/2010/main" val="11915895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1443F925-4321-43FC-8F72-9EC966334C46}"/>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9CEBECA6-AA58-469F-AC75-B6CBC0115470}"/>
              </a:ext>
            </a:extLst>
          </p:cNvPr>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Students rank the importance of certain events. </a:t>
            </a:r>
          </a:p>
        </p:txBody>
      </p:sp>
      <p:sp>
        <p:nvSpPr>
          <p:cNvPr id="131076" name="Slide Number Placeholder 3">
            <a:extLst>
              <a:ext uri="{FF2B5EF4-FFF2-40B4-BE49-F238E27FC236}">
                <a16:creationId xmlns:a16="http://schemas.microsoft.com/office/drawing/2014/main" id="{E2EE3981-6EE4-4DD3-8036-84DA76D4E7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69335" indent="-295775">
              <a:defRPr b="1">
                <a:solidFill>
                  <a:schemeClr val="tx1"/>
                </a:solidFill>
                <a:latin typeface="Arial" panose="020B0604020202020204" pitchFamily="34" charset="0"/>
              </a:defRPr>
            </a:lvl2pPr>
            <a:lvl3pPr marL="1184712" indent="-235972">
              <a:defRPr b="1">
                <a:solidFill>
                  <a:schemeClr val="tx1"/>
                </a:solidFill>
                <a:latin typeface="Arial" panose="020B0604020202020204" pitchFamily="34" charset="0"/>
              </a:defRPr>
            </a:lvl3pPr>
            <a:lvl4pPr marL="1659890" indent="-235972">
              <a:defRPr b="1">
                <a:solidFill>
                  <a:schemeClr val="tx1"/>
                </a:solidFill>
                <a:latin typeface="Arial" panose="020B0604020202020204" pitchFamily="34" charset="0"/>
              </a:defRPr>
            </a:lvl4pPr>
            <a:lvl5pPr marL="2133451" indent="-235972">
              <a:defRPr b="1">
                <a:solidFill>
                  <a:schemeClr val="tx1"/>
                </a:solidFill>
                <a:latin typeface="Arial" panose="020B0604020202020204" pitchFamily="34" charset="0"/>
              </a:defRPr>
            </a:lvl5pPr>
            <a:lvl6pPr marL="2598931" indent="-235972" eaLnBrk="0" fontAlgn="base" hangingPunct="0">
              <a:spcBef>
                <a:spcPct val="0"/>
              </a:spcBef>
              <a:spcAft>
                <a:spcPct val="0"/>
              </a:spcAft>
              <a:defRPr b="1">
                <a:solidFill>
                  <a:schemeClr val="tx1"/>
                </a:solidFill>
                <a:latin typeface="Arial" panose="020B0604020202020204" pitchFamily="34" charset="0"/>
              </a:defRPr>
            </a:lvl6pPr>
            <a:lvl7pPr marL="3064411" indent="-235972" eaLnBrk="0" fontAlgn="base" hangingPunct="0">
              <a:spcBef>
                <a:spcPct val="0"/>
              </a:spcBef>
              <a:spcAft>
                <a:spcPct val="0"/>
              </a:spcAft>
              <a:defRPr b="1">
                <a:solidFill>
                  <a:schemeClr val="tx1"/>
                </a:solidFill>
                <a:latin typeface="Arial" panose="020B0604020202020204" pitchFamily="34" charset="0"/>
              </a:defRPr>
            </a:lvl7pPr>
            <a:lvl8pPr marL="3529892" indent="-235972" eaLnBrk="0" fontAlgn="base" hangingPunct="0">
              <a:spcBef>
                <a:spcPct val="0"/>
              </a:spcBef>
              <a:spcAft>
                <a:spcPct val="0"/>
              </a:spcAft>
              <a:defRPr b="1">
                <a:solidFill>
                  <a:schemeClr val="tx1"/>
                </a:solidFill>
                <a:latin typeface="Arial" panose="020B0604020202020204" pitchFamily="34" charset="0"/>
              </a:defRPr>
            </a:lvl8pPr>
            <a:lvl9pPr marL="3995373" indent="-235972" eaLnBrk="0" fontAlgn="base" hangingPunct="0">
              <a:spcBef>
                <a:spcPct val="0"/>
              </a:spcBef>
              <a:spcAft>
                <a:spcPct val="0"/>
              </a:spcAft>
              <a:defRPr b="1">
                <a:solidFill>
                  <a:schemeClr val="tx1"/>
                </a:solidFill>
                <a:latin typeface="Arial" panose="020B0604020202020204" pitchFamily="34" charset="0"/>
              </a:defRPr>
            </a:lvl9pPr>
          </a:lstStyle>
          <a:p>
            <a:fld id="{EA69E306-68D1-4E2D-BD22-BB1982760388}" type="slidenum">
              <a:rPr lang="en-US" altLang="en-US" b="0"/>
              <a:pPr/>
              <a:t>55</a:t>
            </a:fld>
            <a:endParaRPr lang="en-US" altLang="en-US" b="0"/>
          </a:p>
        </p:txBody>
      </p:sp>
    </p:spTree>
    <p:extLst>
      <p:ext uri="{BB962C8B-B14F-4D97-AF65-F5344CB8AC3E}">
        <p14:creationId xmlns:p14="http://schemas.microsoft.com/office/powerpoint/2010/main" val="3060082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can be found in the table of contents.</a:t>
            </a:r>
          </a:p>
        </p:txBody>
      </p:sp>
      <p:sp>
        <p:nvSpPr>
          <p:cNvPr id="4" name="Slide Number Placeholder 3"/>
          <p:cNvSpPr>
            <a:spLocks noGrp="1"/>
          </p:cNvSpPr>
          <p:nvPr>
            <p:ph type="sldNum" sz="quarter" idx="5"/>
          </p:nvPr>
        </p:nvSpPr>
        <p:spPr/>
        <p:txBody>
          <a:bodyPr/>
          <a:lstStyle/>
          <a:p>
            <a:fld id="{474090D7-EA30-45C9-860E-96BC584F5939}" type="slidenum">
              <a:rPr lang="en-US" smtClean="0"/>
              <a:t>56</a:t>
            </a:fld>
            <a:endParaRPr lang="en-US"/>
          </a:p>
        </p:txBody>
      </p:sp>
    </p:spTree>
    <p:extLst>
      <p:ext uri="{BB962C8B-B14F-4D97-AF65-F5344CB8AC3E}">
        <p14:creationId xmlns:p14="http://schemas.microsoft.com/office/powerpoint/2010/main" val="2660930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teachers examine the different notebook placards</a:t>
            </a:r>
          </a:p>
        </p:txBody>
      </p:sp>
      <p:sp>
        <p:nvSpPr>
          <p:cNvPr id="4" name="Slide Number Placeholder 3"/>
          <p:cNvSpPr>
            <a:spLocks noGrp="1"/>
          </p:cNvSpPr>
          <p:nvPr>
            <p:ph type="sldNum" sz="quarter" idx="5"/>
          </p:nvPr>
        </p:nvSpPr>
        <p:spPr/>
        <p:txBody>
          <a:bodyPr/>
          <a:lstStyle/>
          <a:p>
            <a:fld id="{F7EFED98-B859-40E5-AD27-BEF9A53B2399}" type="slidenum">
              <a:rPr lang="en-US" smtClean="0"/>
              <a:t>57</a:t>
            </a:fld>
            <a:endParaRPr lang="en-US"/>
          </a:p>
        </p:txBody>
      </p:sp>
    </p:spTree>
    <p:extLst>
      <p:ext uri="{BB962C8B-B14F-4D97-AF65-F5344CB8AC3E}">
        <p14:creationId xmlns:p14="http://schemas.microsoft.com/office/powerpoint/2010/main" val="4836285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Gauge your time – do this portion if it looks like you have time. </a:t>
            </a:r>
          </a:p>
        </p:txBody>
      </p:sp>
      <p:sp>
        <p:nvSpPr>
          <p:cNvPr id="4" name="Slide Number Placeholder 3"/>
          <p:cNvSpPr>
            <a:spLocks noGrp="1"/>
          </p:cNvSpPr>
          <p:nvPr>
            <p:ph type="sldNum" sz="quarter" idx="5"/>
          </p:nvPr>
        </p:nvSpPr>
        <p:spPr/>
        <p:txBody>
          <a:bodyPr/>
          <a:lstStyle/>
          <a:p>
            <a:fld id="{F0FFDF5F-1B5E-4B09-B7F9-418E9680B1DF}" type="slidenum">
              <a:rPr lang="en-US" smtClean="0"/>
              <a:t>58</a:t>
            </a:fld>
            <a:endParaRPr lang="en-US"/>
          </a:p>
        </p:txBody>
      </p:sp>
    </p:spTree>
    <p:extLst>
      <p:ext uri="{BB962C8B-B14F-4D97-AF65-F5344CB8AC3E}">
        <p14:creationId xmlns:p14="http://schemas.microsoft.com/office/powerpoint/2010/main" val="11183807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their lesson </a:t>
            </a:r>
            <a:r>
              <a:rPr lang="en-US"/>
              <a:t>planning guides.</a:t>
            </a:r>
            <a:endParaRPr lang="en-US" dirty="0"/>
          </a:p>
        </p:txBody>
      </p:sp>
      <p:sp>
        <p:nvSpPr>
          <p:cNvPr id="4" name="Slide Number Placeholder 3"/>
          <p:cNvSpPr>
            <a:spLocks noGrp="1"/>
          </p:cNvSpPr>
          <p:nvPr>
            <p:ph type="sldNum" sz="quarter" idx="5"/>
          </p:nvPr>
        </p:nvSpPr>
        <p:spPr/>
        <p:txBody>
          <a:bodyPr/>
          <a:lstStyle/>
          <a:p>
            <a:fld id="{85D441D9-B16F-4624-AA80-338EF336A042}" type="slidenum">
              <a:rPr lang="en-US" smtClean="0"/>
              <a:t>59</a:t>
            </a:fld>
            <a:endParaRPr lang="en-US"/>
          </a:p>
        </p:txBody>
      </p:sp>
    </p:spTree>
    <p:extLst>
      <p:ext uri="{BB962C8B-B14F-4D97-AF65-F5344CB8AC3E}">
        <p14:creationId xmlns:p14="http://schemas.microsoft.com/office/powerpoint/2010/main" val="9020406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a:t>
            </a:r>
          </a:p>
        </p:txBody>
      </p:sp>
      <p:sp>
        <p:nvSpPr>
          <p:cNvPr id="4" name="Slide Number Placeholder 3"/>
          <p:cNvSpPr>
            <a:spLocks noGrp="1"/>
          </p:cNvSpPr>
          <p:nvPr>
            <p:ph type="sldNum" sz="quarter" idx="5"/>
          </p:nvPr>
        </p:nvSpPr>
        <p:spPr/>
        <p:txBody>
          <a:bodyPr/>
          <a:lstStyle/>
          <a:p>
            <a:fld id="{F7EFED98-B859-40E5-AD27-BEF9A53B2399}" type="slidenum">
              <a:rPr lang="en-US" smtClean="0"/>
              <a:t>60</a:t>
            </a:fld>
            <a:endParaRPr lang="en-US"/>
          </a:p>
        </p:txBody>
      </p:sp>
    </p:spTree>
    <p:extLst>
      <p:ext uri="{BB962C8B-B14F-4D97-AF65-F5344CB8AC3E}">
        <p14:creationId xmlns:p14="http://schemas.microsoft.com/office/powerpoint/2010/main" val="27265589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your personal choice in the classroom (share all your tips in this section).</a:t>
            </a:r>
          </a:p>
        </p:txBody>
      </p:sp>
      <p:sp>
        <p:nvSpPr>
          <p:cNvPr id="4" name="Slide Number Placeholder 3"/>
          <p:cNvSpPr>
            <a:spLocks noGrp="1"/>
          </p:cNvSpPr>
          <p:nvPr>
            <p:ph type="sldNum" sz="quarter" idx="5"/>
          </p:nvPr>
        </p:nvSpPr>
        <p:spPr/>
        <p:txBody>
          <a:bodyPr/>
          <a:lstStyle/>
          <a:p>
            <a:fld id="{F7EFED98-B859-40E5-AD27-BEF9A53B2399}" type="slidenum">
              <a:rPr lang="en-US" smtClean="0"/>
              <a:t>61</a:t>
            </a:fld>
            <a:endParaRPr lang="en-US"/>
          </a:p>
        </p:txBody>
      </p:sp>
    </p:spTree>
    <p:extLst>
      <p:ext uri="{BB962C8B-B14F-4D97-AF65-F5344CB8AC3E}">
        <p14:creationId xmlns:p14="http://schemas.microsoft.com/office/powerpoint/2010/main" val="28175197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D74C9EA4-AC0F-424B-8298-AD37E5205B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B796D27-D1F3-469A-9E4A-9E1103182D38}" type="slidenum">
              <a:rPr lang="en-US" altLang="en-US" smtClean="0"/>
              <a:pPr>
                <a:spcBef>
                  <a:spcPct val="0"/>
                </a:spcBef>
              </a:pPr>
              <a:t>62</a:t>
            </a:fld>
            <a:endParaRPr lang="en-US" altLang="en-US"/>
          </a:p>
        </p:txBody>
      </p:sp>
      <p:sp>
        <p:nvSpPr>
          <p:cNvPr id="54275" name="Rectangle 2">
            <a:extLst>
              <a:ext uri="{FF2B5EF4-FFF2-40B4-BE49-F238E27FC236}">
                <a16:creationId xmlns:a16="http://schemas.microsoft.com/office/drawing/2014/main" id="{9F5E4ECD-8705-4C47-955B-76272A2EC78B}"/>
              </a:ext>
            </a:extLst>
          </p:cNvPr>
          <p:cNvSpPr>
            <a:spLocks noGrp="1" noRot="1" noChangeAspect="1" noChangeArrowheads="1" noTextEdit="1"/>
          </p:cNvSpPr>
          <p:nvPr>
            <p:ph type="sldImg"/>
            <p:custDataLst>
              <p:tags r:id="rId1"/>
            </p:custDataLst>
          </p:nvPr>
        </p:nvSpPr>
        <p:spPr>
          <a:ln/>
        </p:spPr>
      </p:sp>
      <p:sp>
        <p:nvSpPr>
          <p:cNvPr id="54276" name="Rectangle 3">
            <a:extLst>
              <a:ext uri="{FF2B5EF4-FFF2-40B4-BE49-F238E27FC236}">
                <a16:creationId xmlns:a16="http://schemas.microsoft.com/office/drawing/2014/main" id="{AEB4C541-FA8B-49B7-B45E-E1328FC61C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There are also things that you can do to individualize them.   As you go over these, give your tips and experiences using notebooks.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For reduce the number of lost notebooks explain that the students have invested their time and personality into them, so they now have value to the kids.</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59839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CCA4320-2A2F-69AD-65B5-D125405DBCD0}"/>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606EFB0C-BF98-4A32-FEB0-ACE6D15798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9460" name="Slide Number Placeholder 3">
            <a:extLst>
              <a:ext uri="{FF2B5EF4-FFF2-40B4-BE49-F238E27FC236}">
                <a16:creationId xmlns:a16="http://schemas.microsoft.com/office/drawing/2014/main" id="{AFABEB04-22DD-AE14-AB74-C40C448128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B03E50-8845-44FA-91E7-CCEAB24A7FC5}" type="slidenum">
              <a:rPr lang="en-US" altLang="en-US" smtClean="0"/>
              <a:pPr/>
              <a:t>6</a:t>
            </a:fld>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AC45CD2D-2221-4292-9438-7E5017CBA6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C14FD70-22AE-47CA-9B91-4FFF60B23A66}" type="slidenum">
              <a:rPr lang="en-US" altLang="en-US" smtClean="0"/>
              <a:pPr>
                <a:spcBef>
                  <a:spcPct val="0"/>
                </a:spcBef>
              </a:pPr>
              <a:t>63</a:t>
            </a:fld>
            <a:endParaRPr lang="en-US" altLang="en-US"/>
          </a:p>
        </p:txBody>
      </p:sp>
      <p:sp>
        <p:nvSpPr>
          <p:cNvPr id="56323" name="Rectangle 2">
            <a:extLst>
              <a:ext uri="{FF2B5EF4-FFF2-40B4-BE49-F238E27FC236}">
                <a16:creationId xmlns:a16="http://schemas.microsoft.com/office/drawing/2014/main" id="{3EFBC3DD-2EB6-45D5-BEAF-2C6F6985CC65}"/>
              </a:ext>
            </a:extLst>
          </p:cNvPr>
          <p:cNvSpPr>
            <a:spLocks noGrp="1" noRot="1" noChangeAspect="1" noChangeArrowheads="1" noTextEdit="1"/>
          </p:cNvSpPr>
          <p:nvPr>
            <p:ph type="sldImg"/>
            <p:custDataLst>
              <p:tags r:id="rId1"/>
            </p:custDataLst>
          </p:nvPr>
        </p:nvSpPr>
        <p:spPr>
          <a:ln/>
        </p:spPr>
      </p:sp>
      <p:sp>
        <p:nvSpPr>
          <p:cNvPr id="56324" name="Rectangle 3">
            <a:extLst>
              <a:ext uri="{FF2B5EF4-FFF2-40B4-BE49-F238E27FC236}">
                <a16:creationId xmlns:a16="http://schemas.microsoft.com/office/drawing/2014/main" id="{ED962366-1313-4538-9B93-169E5C8175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There are also things that you can do to individualize them.   As you go over these, give your tips and experiences using notebooks.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For reduce the number of lost notebooks explain that the students have invested their time and personality into them, so they now have value to the kids.</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384913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BEE99257-ADE0-4A4E-816F-3EC6546B70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5A78C50-E6F2-4C7F-B082-CB86A14F7721}" type="slidenum">
              <a:rPr lang="en-US" altLang="en-US" smtClean="0"/>
              <a:pPr>
                <a:spcBef>
                  <a:spcPct val="0"/>
                </a:spcBef>
              </a:pPr>
              <a:t>64</a:t>
            </a:fld>
            <a:endParaRPr lang="en-US" altLang="en-US"/>
          </a:p>
        </p:txBody>
      </p:sp>
      <p:sp>
        <p:nvSpPr>
          <p:cNvPr id="68611" name="Rectangle 2">
            <a:extLst>
              <a:ext uri="{FF2B5EF4-FFF2-40B4-BE49-F238E27FC236}">
                <a16:creationId xmlns:a16="http://schemas.microsoft.com/office/drawing/2014/main" id="{60D7431B-01A6-48C3-A9B9-807F62426560}"/>
              </a:ext>
            </a:extLst>
          </p:cNvPr>
          <p:cNvSpPr>
            <a:spLocks noGrp="1" noRot="1" noChangeAspect="1" noChangeArrowheads="1" noTextEdit="1"/>
          </p:cNvSpPr>
          <p:nvPr>
            <p:ph type="sldImg"/>
            <p:custDataLst>
              <p:tags r:id="rId1"/>
            </p:custDataLst>
          </p:nvPr>
        </p:nvSpPr>
        <p:spPr>
          <a:ln/>
        </p:spPr>
      </p:sp>
      <p:sp>
        <p:nvSpPr>
          <p:cNvPr id="68612" name="Rectangle 3">
            <a:extLst>
              <a:ext uri="{FF2B5EF4-FFF2-40B4-BE49-F238E27FC236}">
                <a16:creationId xmlns:a16="http://schemas.microsoft.com/office/drawing/2014/main" id="{4F0E6554-F22D-463D-A9E0-9556A28BB8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will help kids know what the assignment is about and when it was done.  This will help absent kids too.</a:t>
            </a:r>
          </a:p>
        </p:txBody>
      </p:sp>
    </p:spTree>
    <p:extLst>
      <p:ext uri="{BB962C8B-B14F-4D97-AF65-F5344CB8AC3E}">
        <p14:creationId xmlns:p14="http://schemas.microsoft.com/office/powerpoint/2010/main" val="23022594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9E43BFC-6944-4838-BC1C-6C3D0C9017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C205B5F-97C2-45BE-9F44-FD6B468E2536}" type="slidenum">
              <a:rPr lang="en-US" altLang="en-US" smtClean="0"/>
              <a:pPr>
                <a:spcBef>
                  <a:spcPct val="0"/>
                </a:spcBef>
              </a:pPr>
              <a:t>65</a:t>
            </a:fld>
            <a:endParaRPr lang="en-US" altLang="en-US"/>
          </a:p>
        </p:txBody>
      </p:sp>
      <p:sp>
        <p:nvSpPr>
          <p:cNvPr id="70659" name="Rectangle 2">
            <a:extLst>
              <a:ext uri="{FF2B5EF4-FFF2-40B4-BE49-F238E27FC236}">
                <a16:creationId xmlns:a16="http://schemas.microsoft.com/office/drawing/2014/main" id="{56176E9C-333D-427C-844C-029465DFBE69}"/>
              </a:ext>
            </a:extLst>
          </p:cNvPr>
          <p:cNvSpPr>
            <a:spLocks noGrp="1" noRot="1" noChangeAspect="1" noChangeArrowheads="1" noTextEdit="1"/>
          </p:cNvSpPr>
          <p:nvPr>
            <p:ph type="sldImg"/>
            <p:custDataLst>
              <p:tags r:id="rId1"/>
            </p:custDataLst>
          </p:nvPr>
        </p:nvSpPr>
        <p:spPr>
          <a:ln/>
        </p:spPr>
      </p:sp>
      <p:sp>
        <p:nvSpPr>
          <p:cNvPr id="70660" name="Rectangle 3">
            <a:extLst>
              <a:ext uri="{FF2B5EF4-FFF2-40B4-BE49-F238E27FC236}">
                <a16:creationId xmlns:a16="http://schemas.microsoft.com/office/drawing/2014/main" id="{4B134946-A0DB-4203-B873-AB9F2474DC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Discuss with participants how you can number pages.  There are a variety of ways you can do this.  Share the above with them and what you have done or tried in the past.  You might need to explain that we are teaching without left-side/right-side if you have some folks who were taught the ISN by an old-schooler!</a:t>
            </a:r>
          </a:p>
          <a:p>
            <a:pPr eaLnBrk="1" hangingPunct="1"/>
            <a:endParaRPr lang="en-US" altLang="en-US">
              <a:latin typeface="Arial" panose="020B0604020202020204" pitchFamily="34" charset="0"/>
            </a:endParaRPr>
          </a:p>
          <a:p>
            <a:pPr eaLnBrk="1" hangingPunct="1">
              <a:buFontTx/>
              <a:buChar char="•"/>
            </a:pPr>
            <a:r>
              <a:rPr lang="en-US" altLang="en-US">
                <a:latin typeface="Arial" panose="020B0604020202020204" pitchFamily="34" charset="0"/>
              </a:rPr>
              <a:t>Number as you go - Explain to participants it is best to number as you go so if a kid messes up their whole notebook is not messed up.</a:t>
            </a:r>
          </a:p>
          <a:p>
            <a:pPr eaLnBrk="1" hangingPunct="1">
              <a:buFontTx/>
              <a:buChar char="•"/>
            </a:pPr>
            <a:r>
              <a:rPr lang="en-US" altLang="en-US">
                <a:latin typeface="Arial" panose="020B0604020202020204" pitchFamily="34" charset="0"/>
              </a:rPr>
              <a:t>Number by activity – each activity has a number</a:t>
            </a:r>
          </a:p>
          <a:p>
            <a:pPr eaLnBrk="1" hangingPunct="1">
              <a:buFontTx/>
              <a:buChar char="•"/>
            </a:pPr>
            <a:r>
              <a:rPr lang="en-US" altLang="en-US">
                <a:latin typeface="Arial" panose="020B0604020202020204" pitchFamily="34" charset="0"/>
              </a:rPr>
              <a:t>A,B,C method – Can use this with either.  Preview is 2A, Notes 2B, Processing 2C or if you number as you go, if a kid needs more room than the page you gave them, they can make that A and move to page B.</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Explain that all kids should be on the same number system and do not let them number on their own or their will be a lot of confusion when you want to grade or have the kids find something.</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521542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11A4631B-4D1D-4BF5-9847-3461AC790D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5458F7-8F50-4563-A98E-F2186FEA2C90}" type="slidenum">
              <a:rPr lang="en-US" altLang="en-US" smtClean="0"/>
              <a:pPr>
                <a:spcBef>
                  <a:spcPct val="0"/>
                </a:spcBef>
              </a:pPr>
              <a:t>66</a:t>
            </a:fld>
            <a:endParaRPr lang="en-US" altLang="en-US"/>
          </a:p>
        </p:txBody>
      </p:sp>
      <p:sp>
        <p:nvSpPr>
          <p:cNvPr id="72707" name="Rectangle 2">
            <a:extLst>
              <a:ext uri="{FF2B5EF4-FFF2-40B4-BE49-F238E27FC236}">
                <a16:creationId xmlns:a16="http://schemas.microsoft.com/office/drawing/2014/main" id="{0700F38D-98A0-4CAB-AF5A-500DC5BD1D18}"/>
              </a:ext>
            </a:extLst>
          </p:cNvPr>
          <p:cNvSpPr>
            <a:spLocks noGrp="1" noRot="1" noChangeAspect="1" noChangeArrowheads="1" noTextEdit="1"/>
          </p:cNvSpPr>
          <p:nvPr>
            <p:ph type="sldImg"/>
            <p:custDataLst>
              <p:tags r:id="rId1"/>
            </p:custDataLst>
          </p:nvPr>
        </p:nvSpPr>
        <p:spPr>
          <a:ln/>
        </p:spPr>
      </p:sp>
      <p:sp>
        <p:nvSpPr>
          <p:cNvPr id="72708" name="Rectangle 3">
            <a:extLst>
              <a:ext uri="{FF2B5EF4-FFF2-40B4-BE49-F238E27FC236}">
                <a16:creationId xmlns:a16="http://schemas.microsoft.com/office/drawing/2014/main" id="{ACAADE4E-A3C0-421E-9C08-0ED1E1335B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I showed two examples, if you do something different, explain that to them.</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I also share how I go to the teacher center and use a poster maker to make a big poster of the Table of Contents and laminate it. That way I can use dry erase markers on it and keep it up where the kids can see.</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033009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DFE61BF7-CDCA-4DBB-80A4-A150EF3776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D70326-5819-4C4F-AADC-A4EB3240D14E}" type="slidenum">
              <a:rPr lang="en-US" altLang="en-US" smtClean="0"/>
              <a:pPr>
                <a:spcBef>
                  <a:spcPct val="0"/>
                </a:spcBef>
              </a:pPr>
              <a:t>67</a:t>
            </a:fld>
            <a:endParaRPr lang="en-US" altLang="en-US"/>
          </a:p>
        </p:txBody>
      </p:sp>
      <p:sp>
        <p:nvSpPr>
          <p:cNvPr id="74755" name="Rectangle 2">
            <a:extLst>
              <a:ext uri="{FF2B5EF4-FFF2-40B4-BE49-F238E27FC236}">
                <a16:creationId xmlns:a16="http://schemas.microsoft.com/office/drawing/2014/main" id="{CB6835D1-0F63-4037-AA15-A4AA351B1ADE}"/>
              </a:ext>
            </a:extLst>
          </p:cNvPr>
          <p:cNvSpPr>
            <a:spLocks noGrp="1" noRot="1" noChangeAspect="1" noChangeArrowheads="1" noTextEdit="1"/>
          </p:cNvSpPr>
          <p:nvPr>
            <p:ph type="sldImg"/>
            <p:custDataLst>
              <p:tags r:id="rId1"/>
            </p:custDataLst>
          </p:nvPr>
        </p:nvSpPr>
        <p:spPr>
          <a:ln/>
        </p:spPr>
      </p:sp>
      <p:sp>
        <p:nvSpPr>
          <p:cNvPr id="74756" name="Rectangle 3">
            <a:extLst>
              <a:ext uri="{FF2B5EF4-FFF2-40B4-BE49-F238E27FC236}">
                <a16:creationId xmlns:a16="http://schemas.microsoft.com/office/drawing/2014/main" id="{A4CA374A-903F-414C-BE0C-EB5D670B26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You can include other things besides preview, notes, and processing in your notebooks as well.  Vocabulary, maps are a few examples.  </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2581047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519D4D87-7DB9-4B8B-84B2-394F9E4FA1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B584D9-C482-4822-9A95-7F448A4E805C}" type="slidenum">
              <a:rPr lang="en-US" altLang="en-US" smtClean="0"/>
              <a:pPr>
                <a:spcBef>
                  <a:spcPct val="0"/>
                </a:spcBef>
              </a:pPr>
              <a:t>68</a:t>
            </a:fld>
            <a:endParaRPr lang="en-US" altLang="en-US"/>
          </a:p>
        </p:txBody>
      </p:sp>
      <p:sp>
        <p:nvSpPr>
          <p:cNvPr id="76803" name="Rectangle 2">
            <a:extLst>
              <a:ext uri="{FF2B5EF4-FFF2-40B4-BE49-F238E27FC236}">
                <a16:creationId xmlns:a16="http://schemas.microsoft.com/office/drawing/2014/main" id="{74C10700-AD5C-4A34-A09C-FE19B390BFF3}"/>
              </a:ext>
            </a:extLst>
          </p:cNvPr>
          <p:cNvSpPr>
            <a:spLocks noGrp="1" noRot="1" noChangeAspect="1" noChangeArrowheads="1" noTextEdit="1"/>
          </p:cNvSpPr>
          <p:nvPr>
            <p:ph type="sldImg"/>
            <p:custDataLst>
              <p:tags r:id="rId1"/>
            </p:custDataLst>
          </p:nvPr>
        </p:nvSpPr>
        <p:spPr>
          <a:ln/>
        </p:spPr>
      </p:sp>
      <p:sp>
        <p:nvSpPr>
          <p:cNvPr id="76804" name="Rectangle 3">
            <a:extLst>
              <a:ext uri="{FF2B5EF4-FFF2-40B4-BE49-F238E27FC236}">
                <a16:creationId xmlns:a16="http://schemas.microsoft.com/office/drawing/2014/main" id="{BC3B7B77-7A0C-47D5-B783-4EF7AE777D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You can give the example of 5-5-5   5 terms, 5 phrases, 5 colors required for a unit page.  This picture does not have it, but that is something they can require their students to do.</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75374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Debrief with these stems.</a:t>
            </a:r>
          </a:p>
        </p:txBody>
      </p:sp>
      <p:sp>
        <p:nvSpPr>
          <p:cNvPr id="4" name="Slide Number Placeholder 3"/>
          <p:cNvSpPr>
            <a:spLocks noGrp="1"/>
          </p:cNvSpPr>
          <p:nvPr>
            <p:ph type="sldNum" sz="quarter" idx="10"/>
          </p:nvPr>
        </p:nvSpPr>
        <p:spPr/>
        <p:txBody>
          <a:bodyPr/>
          <a:lstStyle/>
          <a:p>
            <a:fld id="{635A52A9-B7B4-462F-AB5A-B0529042ED7D}" type="slidenum">
              <a:rPr lang="en-US" smtClean="0"/>
              <a:t>69</a:t>
            </a:fld>
            <a:endParaRPr lang="en-US"/>
          </a:p>
        </p:txBody>
      </p:sp>
    </p:spTree>
    <p:extLst>
      <p:ext uri="{BB962C8B-B14F-4D97-AF65-F5344CB8AC3E}">
        <p14:creationId xmlns:p14="http://schemas.microsoft.com/office/powerpoint/2010/main" val="8662710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rubrics for teachers to download on the website. </a:t>
            </a:r>
          </a:p>
        </p:txBody>
      </p:sp>
      <p:sp>
        <p:nvSpPr>
          <p:cNvPr id="4" name="Slide Number Placeholder 3"/>
          <p:cNvSpPr>
            <a:spLocks noGrp="1"/>
          </p:cNvSpPr>
          <p:nvPr>
            <p:ph type="sldNum" sz="quarter" idx="5"/>
          </p:nvPr>
        </p:nvSpPr>
        <p:spPr/>
        <p:txBody>
          <a:bodyPr/>
          <a:lstStyle/>
          <a:p>
            <a:fld id="{F7EFED98-B859-40E5-AD27-BEF9A53B2399}" type="slidenum">
              <a:rPr lang="en-US" smtClean="0"/>
              <a:t>70</a:t>
            </a:fld>
            <a:endParaRPr lang="en-US"/>
          </a:p>
        </p:txBody>
      </p:sp>
    </p:spTree>
    <p:extLst>
      <p:ext uri="{BB962C8B-B14F-4D97-AF65-F5344CB8AC3E}">
        <p14:creationId xmlns:p14="http://schemas.microsoft.com/office/powerpoint/2010/main" val="5534641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Turn and Talk</a:t>
            </a:r>
          </a:p>
          <a:p>
            <a:endParaRPr lang="en-US" altLang="en-US" dirty="0">
              <a:latin typeface="Arial" panose="020B0604020202020204" pitchFamily="34" charset="0"/>
            </a:endParaRPr>
          </a:p>
          <a:p>
            <a:r>
              <a:rPr lang="en-US" altLang="en-US" dirty="0">
                <a:latin typeface="Arial" panose="020B0604020202020204" pitchFamily="34" charset="0"/>
              </a:rPr>
              <a:t>This decides how you grade the notebook – either looking for perfection or grading the learning process. </a:t>
            </a:r>
          </a:p>
        </p:txBody>
      </p:sp>
      <p:sp>
        <p:nvSpPr>
          <p:cNvPr id="154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80157" indent="-300060" eaLnBrk="0" hangingPunct="0">
              <a:defRPr>
                <a:solidFill>
                  <a:schemeClr val="tx1"/>
                </a:solidFill>
                <a:latin typeface="Arial" panose="020B0604020202020204" pitchFamily="34" charset="0"/>
              </a:defRPr>
            </a:lvl2pPr>
            <a:lvl3pPr marL="1200241" indent="-240048" eaLnBrk="0" hangingPunct="0">
              <a:defRPr>
                <a:solidFill>
                  <a:schemeClr val="tx1"/>
                </a:solidFill>
                <a:latin typeface="Arial" panose="020B0604020202020204" pitchFamily="34" charset="0"/>
              </a:defRPr>
            </a:lvl3pPr>
            <a:lvl4pPr marL="1680337" indent="-240048" eaLnBrk="0" hangingPunct="0">
              <a:defRPr>
                <a:solidFill>
                  <a:schemeClr val="tx1"/>
                </a:solidFill>
                <a:latin typeface="Arial" panose="020B0604020202020204" pitchFamily="34" charset="0"/>
              </a:defRPr>
            </a:lvl4pPr>
            <a:lvl5pPr marL="2160434" indent="-240048" eaLnBrk="0" hangingPunct="0">
              <a:defRPr>
                <a:solidFill>
                  <a:schemeClr val="tx1"/>
                </a:solidFill>
                <a:latin typeface="Arial" panose="020B0604020202020204" pitchFamily="34" charset="0"/>
              </a:defRPr>
            </a:lvl5pPr>
            <a:lvl6pPr marL="2640529" indent="-240048" eaLnBrk="0" fontAlgn="base" hangingPunct="0">
              <a:spcBef>
                <a:spcPct val="0"/>
              </a:spcBef>
              <a:spcAft>
                <a:spcPct val="0"/>
              </a:spcAft>
              <a:defRPr>
                <a:solidFill>
                  <a:schemeClr val="tx1"/>
                </a:solidFill>
                <a:latin typeface="Arial" panose="020B0604020202020204" pitchFamily="34" charset="0"/>
              </a:defRPr>
            </a:lvl6pPr>
            <a:lvl7pPr marL="3120626" indent="-240048" eaLnBrk="0" fontAlgn="base" hangingPunct="0">
              <a:spcBef>
                <a:spcPct val="0"/>
              </a:spcBef>
              <a:spcAft>
                <a:spcPct val="0"/>
              </a:spcAft>
              <a:defRPr>
                <a:solidFill>
                  <a:schemeClr val="tx1"/>
                </a:solidFill>
                <a:latin typeface="Arial" panose="020B0604020202020204" pitchFamily="34" charset="0"/>
              </a:defRPr>
            </a:lvl7pPr>
            <a:lvl8pPr marL="3600723" indent="-240048" eaLnBrk="0" fontAlgn="base" hangingPunct="0">
              <a:spcBef>
                <a:spcPct val="0"/>
              </a:spcBef>
              <a:spcAft>
                <a:spcPct val="0"/>
              </a:spcAft>
              <a:defRPr>
                <a:solidFill>
                  <a:schemeClr val="tx1"/>
                </a:solidFill>
                <a:latin typeface="Arial" panose="020B0604020202020204" pitchFamily="34" charset="0"/>
              </a:defRPr>
            </a:lvl8pPr>
            <a:lvl9pPr marL="4080819" indent="-24004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684FF9-7EB3-495E-B5AE-BCAC8574210C}" type="slidenum">
              <a:rPr lang="en-US" altLang="en-US"/>
              <a:pPr eaLnBrk="1" hangingPunct="1"/>
              <a:t>71</a:t>
            </a:fld>
            <a:endParaRPr lang="en-US" altLang="en-US"/>
          </a:p>
        </p:txBody>
      </p:sp>
    </p:spTree>
    <p:extLst>
      <p:ext uri="{BB962C8B-B14F-4D97-AF65-F5344CB8AC3E}">
        <p14:creationId xmlns:p14="http://schemas.microsoft.com/office/powerpoint/2010/main" val="4884744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Char char="•"/>
            </a:pPr>
            <a:r>
              <a:rPr lang="en-US" altLang="en-US" sz="1200" dirty="0">
                <a:latin typeface="Arial" panose="020B0604020202020204" pitchFamily="34" charset="0"/>
              </a:rPr>
              <a:t>Monitor often at the beginning of the year. </a:t>
            </a:r>
          </a:p>
          <a:p>
            <a:pPr eaLnBrk="1" hangingPunct="1">
              <a:spcBef>
                <a:spcPct val="0"/>
              </a:spcBef>
              <a:buFontTx/>
              <a:buChar char="•"/>
            </a:pPr>
            <a:r>
              <a:rPr lang="en-US" altLang="en-US" sz="1200" dirty="0">
                <a:latin typeface="Arial" panose="020B0604020202020204" pitchFamily="34" charset="0"/>
              </a:rPr>
              <a:t>Stamp, initial, or place stickers to indicate you have seen the item. </a:t>
            </a:r>
          </a:p>
          <a:p>
            <a:pPr eaLnBrk="1" hangingPunct="1">
              <a:spcBef>
                <a:spcPct val="0"/>
              </a:spcBef>
              <a:buFontTx/>
              <a:buChar char="•"/>
            </a:pPr>
            <a:r>
              <a:rPr lang="en-US" altLang="en-US" sz="1200" dirty="0">
                <a:latin typeface="Arial" panose="020B0604020202020204" pitchFamily="34" charset="0"/>
              </a:rPr>
              <a:t>Write comments, especially positive comments or suggestions, on sticky notes.</a:t>
            </a:r>
          </a:p>
          <a:p>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72</a:t>
            </a:fld>
            <a:endParaRPr lang="en-US"/>
          </a:p>
        </p:txBody>
      </p:sp>
    </p:spTree>
    <p:extLst>
      <p:ext uri="{BB962C8B-B14F-4D97-AF65-F5344CB8AC3E}">
        <p14:creationId xmlns:p14="http://schemas.microsoft.com/office/powerpoint/2010/main" val="1085162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DE6EB60-63C9-DCAC-B0BE-0552DEF65A20}"/>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7AC6BA11-AD9E-AF76-4EAE-EBCA1767F7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dirty="0"/>
              <a:t>.</a:t>
            </a:r>
            <a:endParaRPr lang="en-US" altLang="en-US" dirty="0"/>
          </a:p>
        </p:txBody>
      </p:sp>
      <p:sp>
        <p:nvSpPr>
          <p:cNvPr id="21508" name="Slide Number Placeholder 3">
            <a:extLst>
              <a:ext uri="{FF2B5EF4-FFF2-40B4-BE49-F238E27FC236}">
                <a16:creationId xmlns:a16="http://schemas.microsoft.com/office/drawing/2014/main" id="{62947549-BFCE-3C7F-0912-C6180A5E54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6A7B716-531B-4D3F-BE5C-DA28CD12408A}" type="slidenum">
              <a:rPr lang="en-US" altLang="en-US" smtClean="0"/>
              <a:pPr/>
              <a:t>7</a:t>
            </a:fld>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Chief Blueprint" panose="020B0500000000000000" pitchFamily="34" charset="0"/>
                <a:cs typeface="Times New Roman" panose="02020603050405020304" pitchFamily="18" charset="0"/>
              </a:rPr>
              <a:t>Allow students to use notebooks on a quiz</a:t>
            </a: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Helps students understand the importance of taking notes.</a:t>
            </a: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Encourages students to bring their notebooks daily.</a:t>
            </a: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Builds good work habits for the future.</a:t>
            </a:r>
          </a:p>
          <a:p>
            <a:r>
              <a:rPr lang="en-US" altLang="en-US" sz="1200" dirty="0">
                <a:latin typeface="Chief Blueprint" panose="020B0500000000000000" pitchFamily="34" charset="0"/>
                <a:cs typeface="Times New Roman" panose="02020603050405020304" pitchFamily="18" charset="0"/>
              </a:rPr>
              <a:t>z or test.</a:t>
            </a:r>
            <a:r>
              <a:rPr lang="en-US" altLang="en-US" sz="1200" dirty="0">
                <a:latin typeface="Chief Blueprint" panose="020B0500000000000000" pitchFamily="34" charset="0"/>
              </a:rPr>
              <a:t> </a:t>
            </a:r>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73</a:t>
            </a:fld>
            <a:endParaRPr lang="en-US"/>
          </a:p>
        </p:txBody>
      </p:sp>
    </p:spTree>
    <p:extLst>
      <p:ext uri="{BB962C8B-B14F-4D97-AF65-F5344CB8AC3E}">
        <p14:creationId xmlns:p14="http://schemas.microsoft.com/office/powerpoint/2010/main" val="12984218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hief Blueprint" panose="020B0500000000000000" pitchFamily="34" charset="0"/>
                <a:cs typeface="Times New Roman" panose="02020603050405020304" pitchFamily="18" charset="0"/>
              </a:rPr>
              <a:t>Have students</a:t>
            </a:r>
            <a:r>
              <a:rPr lang="en-US" altLang="en-US" sz="1200" b="1" dirty="0">
                <a:latin typeface="Chief Blueprint" panose="020B0500000000000000" pitchFamily="34" charset="0"/>
                <a:cs typeface="Times New Roman" panose="02020603050405020304" pitchFamily="18" charset="0"/>
              </a:rPr>
              <a:t> </a:t>
            </a:r>
            <a:r>
              <a:rPr lang="en-US" altLang="en-US" sz="1200" dirty="0">
                <a:latin typeface="Chief Blueprint" panose="020B0500000000000000" pitchFamily="34" charset="0"/>
                <a:cs typeface="Times New Roman" panose="02020603050405020304" pitchFamily="18" charset="0"/>
              </a:rPr>
              <a:t>look at other student examples.</a:t>
            </a:r>
            <a:endParaRPr lang="en-US" altLang="en-US" sz="1200" dirty="0">
              <a:latin typeface="Chief Blueprint" panose="020B0500000000000000" pitchFamily="34" charset="0"/>
            </a:endParaRP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Examples from previous years</a:t>
            </a: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Gallery walk</a:t>
            </a:r>
          </a:p>
          <a:p>
            <a:pPr eaLnBrk="1" hangingPunct="1">
              <a:spcBef>
                <a:spcPct val="50000"/>
              </a:spcBef>
              <a:buFont typeface="Times" panose="02020603050405020304" pitchFamily="18" charset="0"/>
              <a:buChar char="•"/>
            </a:pPr>
            <a:r>
              <a:rPr lang="en-US" altLang="en-US" sz="1200" dirty="0">
                <a:latin typeface="Chief Blueprint" panose="020B0500000000000000" pitchFamily="34" charset="0"/>
              </a:rPr>
              <a:t>Peer Review</a:t>
            </a:r>
          </a:p>
          <a:p>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74</a:t>
            </a:fld>
            <a:endParaRPr lang="en-US"/>
          </a:p>
        </p:txBody>
      </p:sp>
    </p:spTree>
    <p:extLst>
      <p:ext uri="{BB962C8B-B14F-4D97-AF65-F5344CB8AC3E}">
        <p14:creationId xmlns:p14="http://schemas.microsoft.com/office/powerpoint/2010/main" val="29709458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any tips you have for grading. They will be receiving electronic copies of the </a:t>
            </a:r>
            <a:r>
              <a:rPr lang="en-US"/>
              <a:t>rubrics from Vicki.</a:t>
            </a:r>
            <a:endParaRPr lang="en-US" dirty="0"/>
          </a:p>
        </p:txBody>
      </p:sp>
      <p:sp>
        <p:nvSpPr>
          <p:cNvPr id="4" name="Slide Number Placeholder 3"/>
          <p:cNvSpPr>
            <a:spLocks noGrp="1"/>
          </p:cNvSpPr>
          <p:nvPr>
            <p:ph type="sldNum" sz="quarter" idx="5"/>
          </p:nvPr>
        </p:nvSpPr>
        <p:spPr/>
        <p:txBody>
          <a:bodyPr/>
          <a:lstStyle/>
          <a:p>
            <a:fld id="{F7EFED98-B859-40E5-AD27-BEF9A53B2399}" type="slidenum">
              <a:rPr lang="en-US" smtClean="0"/>
              <a:t>76</a:t>
            </a:fld>
            <a:endParaRPr lang="en-US"/>
          </a:p>
        </p:txBody>
      </p:sp>
    </p:spTree>
    <p:extLst>
      <p:ext uri="{BB962C8B-B14F-4D97-AF65-F5344CB8AC3E}">
        <p14:creationId xmlns:p14="http://schemas.microsoft.com/office/powerpoint/2010/main" val="14264579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80157" indent="-300060" eaLnBrk="0" hangingPunct="0">
              <a:defRPr>
                <a:solidFill>
                  <a:schemeClr val="tx1"/>
                </a:solidFill>
                <a:latin typeface="Arial" panose="020B0604020202020204" pitchFamily="34" charset="0"/>
              </a:defRPr>
            </a:lvl2pPr>
            <a:lvl3pPr marL="1200241" indent="-240048" eaLnBrk="0" hangingPunct="0">
              <a:defRPr>
                <a:solidFill>
                  <a:schemeClr val="tx1"/>
                </a:solidFill>
                <a:latin typeface="Arial" panose="020B0604020202020204" pitchFamily="34" charset="0"/>
              </a:defRPr>
            </a:lvl3pPr>
            <a:lvl4pPr marL="1680337" indent="-240048" eaLnBrk="0" hangingPunct="0">
              <a:defRPr>
                <a:solidFill>
                  <a:schemeClr val="tx1"/>
                </a:solidFill>
                <a:latin typeface="Arial" panose="020B0604020202020204" pitchFamily="34" charset="0"/>
              </a:defRPr>
            </a:lvl4pPr>
            <a:lvl5pPr marL="2160434" indent="-240048" eaLnBrk="0" hangingPunct="0">
              <a:defRPr>
                <a:solidFill>
                  <a:schemeClr val="tx1"/>
                </a:solidFill>
                <a:latin typeface="Arial" panose="020B0604020202020204" pitchFamily="34" charset="0"/>
              </a:defRPr>
            </a:lvl5pPr>
            <a:lvl6pPr marL="2640529" indent="-240048" eaLnBrk="0" fontAlgn="base" hangingPunct="0">
              <a:spcBef>
                <a:spcPct val="0"/>
              </a:spcBef>
              <a:spcAft>
                <a:spcPct val="0"/>
              </a:spcAft>
              <a:defRPr>
                <a:solidFill>
                  <a:schemeClr val="tx1"/>
                </a:solidFill>
                <a:latin typeface="Arial" panose="020B0604020202020204" pitchFamily="34" charset="0"/>
              </a:defRPr>
            </a:lvl6pPr>
            <a:lvl7pPr marL="3120626" indent="-240048" eaLnBrk="0" fontAlgn="base" hangingPunct="0">
              <a:spcBef>
                <a:spcPct val="0"/>
              </a:spcBef>
              <a:spcAft>
                <a:spcPct val="0"/>
              </a:spcAft>
              <a:defRPr>
                <a:solidFill>
                  <a:schemeClr val="tx1"/>
                </a:solidFill>
                <a:latin typeface="Arial" panose="020B0604020202020204" pitchFamily="34" charset="0"/>
              </a:defRPr>
            </a:lvl7pPr>
            <a:lvl8pPr marL="3600723" indent="-240048" eaLnBrk="0" fontAlgn="base" hangingPunct="0">
              <a:spcBef>
                <a:spcPct val="0"/>
              </a:spcBef>
              <a:spcAft>
                <a:spcPct val="0"/>
              </a:spcAft>
              <a:defRPr>
                <a:solidFill>
                  <a:schemeClr val="tx1"/>
                </a:solidFill>
                <a:latin typeface="Arial" panose="020B0604020202020204" pitchFamily="34" charset="0"/>
              </a:defRPr>
            </a:lvl8pPr>
            <a:lvl9pPr marL="4080819" indent="-24004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F63AE2-BBBC-46EA-A013-EDA6AEDFFCF8}" type="slidenum">
              <a:rPr lang="en-US" altLang="en-US"/>
              <a:pPr eaLnBrk="1" hangingPunct="1"/>
              <a:t>78</a:t>
            </a:fld>
            <a:endParaRPr lang="en-US" altLang="en-US"/>
          </a:p>
        </p:txBody>
      </p:sp>
      <p:sp>
        <p:nvSpPr>
          <p:cNvPr id="173059" name="Rectangle 2"/>
          <p:cNvSpPr>
            <a:spLocks noGrp="1" noRot="1" noChangeAspect="1" noChangeArrowheads="1" noTextEdit="1"/>
          </p:cNvSpPr>
          <p:nvPr>
            <p:ph type="sldImg"/>
            <p:custDataLst>
              <p:tags r:id="rId1"/>
            </p:custDataLst>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a:latin typeface="Arial" panose="020B0604020202020204" pitchFamily="34" charset="0"/>
              </a:rPr>
              <a:t>Discuss by bullet points</a:t>
            </a:r>
          </a:p>
          <a:p>
            <a:pPr eaLnBrk="1" hangingPunct="1">
              <a:buFontTx/>
              <a:buChar char="•"/>
            </a:pPr>
            <a:r>
              <a:rPr lang="en-US" altLang="en-US">
                <a:latin typeface="Arial" panose="020B0604020202020204" pitchFamily="34" charset="0"/>
              </a:rPr>
              <a:t>Notes with highlighting key terms are easier to use to study for tests</a:t>
            </a:r>
          </a:p>
          <a:p>
            <a:pPr eaLnBrk="1" hangingPunct="1">
              <a:buFontTx/>
              <a:buChar char="•"/>
            </a:pPr>
            <a:r>
              <a:rPr lang="en-US" altLang="en-US">
                <a:latin typeface="Arial" panose="020B0604020202020204" pitchFamily="34" charset="0"/>
              </a:rPr>
              <a:t>Model when give notes use different color pens on overhead or in powerpoint.</a:t>
            </a:r>
          </a:p>
          <a:p>
            <a:pPr eaLnBrk="1" hangingPunct="1">
              <a:buFontTx/>
              <a:buChar char="•"/>
            </a:pPr>
            <a:r>
              <a:rPr lang="en-US" altLang="en-US">
                <a:latin typeface="Arial" panose="020B0604020202020204" pitchFamily="34" charset="0"/>
              </a:rPr>
              <a:t>Put color as part of the grade – stress color for organizing not for “prettiness”</a:t>
            </a:r>
          </a:p>
        </p:txBody>
      </p:sp>
    </p:spTree>
    <p:extLst>
      <p:ext uri="{BB962C8B-B14F-4D97-AF65-F5344CB8AC3E}">
        <p14:creationId xmlns:p14="http://schemas.microsoft.com/office/powerpoint/2010/main" val="1659249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80157" indent="-300060" eaLnBrk="0" hangingPunct="0">
              <a:defRPr>
                <a:solidFill>
                  <a:schemeClr val="tx1"/>
                </a:solidFill>
                <a:latin typeface="Arial" panose="020B0604020202020204" pitchFamily="34" charset="0"/>
              </a:defRPr>
            </a:lvl2pPr>
            <a:lvl3pPr marL="1200241" indent="-240048" eaLnBrk="0" hangingPunct="0">
              <a:defRPr>
                <a:solidFill>
                  <a:schemeClr val="tx1"/>
                </a:solidFill>
                <a:latin typeface="Arial" panose="020B0604020202020204" pitchFamily="34" charset="0"/>
              </a:defRPr>
            </a:lvl3pPr>
            <a:lvl4pPr marL="1680337" indent="-240048" eaLnBrk="0" hangingPunct="0">
              <a:defRPr>
                <a:solidFill>
                  <a:schemeClr val="tx1"/>
                </a:solidFill>
                <a:latin typeface="Arial" panose="020B0604020202020204" pitchFamily="34" charset="0"/>
              </a:defRPr>
            </a:lvl4pPr>
            <a:lvl5pPr marL="2160434" indent="-240048" eaLnBrk="0" hangingPunct="0">
              <a:defRPr>
                <a:solidFill>
                  <a:schemeClr val="tx1"/>
                </a:solidFill>
                <a:latin typeface="Arial" panose="020B0604020202020204" pitchFamily="34" charset="0"/>
              </a:defRPr>
            </a:lvl5pPr>
            <a:lvl6pPr marL="2640529" indent="-240048" eaLnBrk="0" fontAlgn="base" hangingPunct="0">
              <a:spcBef>
                <a:spcPct val="0"/>
              </a:spcBef>
              <a:spcAft>
                <a:spcPct val="0"/>
              </a:spcAft>
              <a:defRPr>
                <a:solidFill>
                  <a:schemeClr val="tx1"/>
                </a:solidFill>
                <a:latin typeface="Arial" panose="020B0604020202020204" pitchFamily="34" charset="0"/>
              </a:defRPr>
            </a:lvl6pPr>
            <a:lvl7pPr marL="3120626" indent="-240048" eaLnBrk="0" fontAlgn="base" hangingPunct="0">
              <a:spcBef>
                <a:spcPct val="0"/>
              </a:spcBef>
              <a:spcAft>
                <a:spcPct val="0"/>
              </a:spcAft>
              <a:defRPr>
                <a:solidFill>
                  <a:schemeClr val="tx1"/>
                </a:solidFill>
                <a:latin typeface="Arial" panose="020B0604020202020204" pitchFamily="34" charset="0"/>
              </a:defRPr>
            </a:lvl7pPr>
            <a:lvl8pPr marL="3600723" indent="-240048" eaLnBrk="0" fontAlgn="base" hangingPunct="0">
              <a:spcBef>
                <a:spcPct val="0"/>
              </a:spcBef>
              <a:spcAft>
                <a:spcPct val="0"/>
              </a:spcAft>
              <a:defRPr>
                <a:solidFill>
                  <a:schemeClr val="tx1"/>
                </a:solidFill>
                <a:latin typeface="Arial" panose="020B0604020202020204" pitchFamily="34" charset="0"/>
              </a:defRPr>
            </a:lvl8pPr>
            <a:lvl9pPr marL="4080819" indent="-24004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65D96ED-7B04-4B3C-A74F-DD2956E8F9E8}" type="slidenum">
              <a:rPr lang="en-US" altLang="en-US"/>
              <a:pPr eaLnBrk="1" hangingPunct="1"/>
              <a:t>79</a:t>
            </a:fld>
            <a:endParaRPr lang="en-US" altLang="en-US"/>
          </a:p>
        </p:txBody>
      </p:sp>
      <p:sp>
        <p:nvSpPr>
          <p:cNvPr id="174083" name="Rectangle 2"/>
          <p:cNvSpPr>
            <a:spLocks noGrp="1" noRot="1" noChangeAspect="1" noChangeArrowheads="1" noTextEdit="1"/>
          </p:cNvSpPr>
          <p:nvPr>
            <p:ph type="sldImg"/>
            <p:custDataLst>
              <p:tags r:id="rId1"/>
            </p:custDataLst>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Discuss point</a:t>
            </a:r>
          </a:p>
          <a:p>
            <a:pPr eaLnBrk="1" hangingPunct="1">
              <a:buFontTx/>
              <a:buChar char="•"/>
            </a:pPr>
            <a:r>
              <a:rPr lang="en-US" altLang="en-US" dirty="0">
                <a:latin typeface="Arial" panose="020B0604020202020204" pitchFamily="34" charset="0"/>
              </a:rPr>
              <a:t>Can help them study; is a portfolio of evidence of learning</a:t>
            </a:r>
          </a:p>
          <a:p>
            <a:pPr eaLnBrk="1" hangingPunct="1">
              <a:buFontTx/>
              <a:buChar char="•"/>
            </a:pPr>
            <a:r>
              <a:rPr lang="en-US" altLang="en-US" dirty="0">
                <a:latin typeface="Arial" panose="020B0604020202020204" pitchFamily="34" charset="0"/>
              </a:rPr>
              <a:t>Help with test at state level;  give story of student who kept and used their notebook</a:t>
            </a:r>
          </a:p>
        </p:txBody>
      </p:sp>
    </p:spTree>
    <p:extLst>
      <p:ext uri="{BB962C8B-B14F-4D97-AF65-F5344CB8AC3E}">
        <p14:creationId xmlns:p14="http://schemas.microsoft.com/office/powerpoint/2010/main" val="33934325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5A52A9-B7B4-462F-AB5A-B0529042ED7D}" type="slidenum">
              <a:rPr lang="en-US" smtClean="0"/>
              <a:t>80</a:t>
            </a:fld>
            <a:endParaRPr lang="en-US"/>
          </a:p>
        </p:txBody>
      </p:sp>
    </p:spTree>
    <p:extLst>
      <p:ext uri="{BB962C8B-B14F-4D97-AF65-F5344CB8AC3E}">
        <p14:creationId xmlns:p14="http://schemas.microsoft.com/office/powerpoint/2010/main" val="3015856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my blog on social studies success if they want to learn more. </a:t>
            </a:r>
          </a:p>
        </p:txBody>
      </p:sp>
      <p:sp>
        <p:nvSpPr>
          <p:cNvPr id="4" name="Slide Number Placeholder 3"/>
          <p:cNvSpPr>
            <a:spLocks noGrp="1"/>
          </p:cNvSpPr>
          <p:nvPr>
            <p:ph type="sldNum" sz="quarter" idx="5"/>
          </p:nvPr>
        </p:nvSpPr>
        <p:spPr/>
        <p:txBody>
          <a:bodyPr/>
          <a:lstStyle/>
          <a:p>
            <a:fld id="{0E34CE70-55C6-4E46-82C9-94A40AE4AD8D}" type="slidenum">
              <a:rPr lang="en-US" smtClean="0"/>
              <a:t>81</a:t>
            </a:fld>
            <a:endParaRPr lang="en-US"/>
          </a:p>
        </p:txBody>
      </p:sp>
    </p:spTree>
    <p:extLst>
      <p:ext uri="{BB962C8B-B14F-4D97-AF65-F5344CB8AC3E}">
        <p14:creationId xmlns:p14="http://schemas.microsoft.com/office/powerpoint/2010/main" val="2533140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DE357E6-DBDB-852A-1517-DEFFF802B18A}"/>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2AE3CDDC-4DBE-085C-C097-E98FBC0A4E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8A1E364A-CBA5-A894-0E4C-E3A2C7BE2D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335A3EB-E673-4D29-BAB1-DE4A11CE02B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48B20EDD-AC26-C3FF-5A98-8159E441309B}"/>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FAD884CF-8474-7B55-EBAA-D165E87AC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04" name="Slide Number Placeholder 3">
            <a:extLst>
              <a:ext uri="{FF2B5EF4-FFF2-40B4-BE49-F238E27FC236}">
                <a16:creationId xmlns:a16="http://schemas.microsoft.com/office/drawing/2014/main" id="{C2A154CF-3A05-C84D-2C78-C3B731B504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0DA6E38-54E8-41D2-A357-5F67459BB7D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42D205-6B9C-498A-ABF3-D7DE8F34216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1711560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42D205-6B9C-498A-ABF3-D7DE8F34216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745574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42D205-6B9C-498A-ABF3-D7DE8F34216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916441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640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42D205-6B9C-498A-ABF3-D7DE8F34216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2200149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42D205-6B9C-498A-ABF3-D7DE8F34216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4124164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42D205-6B9C-498A-ABF3-D7DE8F34216E}"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86288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42D205-6B9C-498A-ABF3-D7DE8F34216E}"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198513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42D205-6B9C-498A-ABF3-D7DE8F34216E}"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815018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2D205-6B9C-498A-ABF3-D7DE8F34216E}"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822253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142D205-6B9C-498A-ABF3-D7DE8F34216E}"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2820253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142D205-6B9C-498A-ABF3-D7DE8F34216E}"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DB2F54-BAA6-40C8-B6DB-FEF39C99E0A1}" type="slidenum">
              <a:rPr lang="en-US" smtClean="0"/>
              <a:t>‹#›</a:t>
            </a:fld>
            <a:endParaRPr lang="en-US"/>
          </a:p>
        </p:txBody>
      </p:sp>
    </p:spTree>
    <p:extLst>
      <p:ext uri="{BB962C8B-B14F-4D97-AF65-F5344CB8AC3E}">
        <p14:creationId xmlns:p14="http://schemas.microsoft.com/office/powerpoint/2010/main" val="3577177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2D205-6B9C-498A-ABF3-D7DE8F34216E}" type="datetimeFigureOut">
              <a:rPr lang="en-US" smtClean="0"/>
              <a:t>7/1/2026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B2F54-BAA6-40C8-B6DB-FEF39C99E0A1}" type="slidenum">
              <a:rPr lang="en-US" smtClean="0"/>
              <a:t>‹#›</a:t>
            </a:fld>
            <a:endParaRPr lang="en-US"/>
          </a:p>
        </p:txBody>
      </p:sp>
    </p:spTree>
    <p:extLst>
      <p:ext uri="{BB962C8B-B14F-4D97-AF65-F5344CB8AC3E}">
        <p14:creationId xmlns:p14="http://schemas.microsoft.com/office/powerpoint/2010/main" val="2941230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4.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9.jpeg"/><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6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8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png"/><Relationship Id="rId7" Type="http://schemas.openxmlformats.org/officeDocument/2006/relationships/hyperlink" Target="https://www.facebook.com/SocialStudiesSuccess/?ref=hl"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image" Target="../media/image79.png"/><Relationship Id="rId11" Type="http://schemas.openxmlformats.org/officeDocument/2006/relationships/image" Target="../media/image82.png"/><Relationship Id="rId5" Type="http://schemas.openxmlformats.org/officeDocument/2006/relationships/hyperlink" Target="https://www.instagram.com/social_studies_success/" TargetMode="External"/><Relationship Id="rId10" Type="http://schemas.openxmlformats.org/officeDocument/2006/relationships/hyperlink" Target="http://www.socialstudiessuccess.com/" TargetMode="External"/><Relationship Id="rId4" Type="http://schemas.openxmlformats.org/officeDocument/2006/relationships/image" Target="../media/image78.png"/><Relationship Id="rId9" Type="http://schemas.openxmlformats.org/officeDocument/2006/relationships/image" Target="../media/image81.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D153E1-CF43-1279-EC0D-1AE47ABDC2BE}"/>
              </a:ext>
            </a:extLst>
          </p:cNvPr>
          <p:cNvPicPr>
            <a:picLocks noChangeAspect="1"/>
          </p:cNvPicPr>
          <p:nvPr/>
        </p:nvPicPr>
        <p:blipFill rotWithShape="1">
          <a:blip r:embed="rId3"/>
          <a:srcRect b="49930"/>
          <a:stretch/>
        </p:blipFill>
        <p:spPr>
          <a:xfrm rot="21044426">
            <a:off x="1226489" y="3811614"/>
            <a:ext cx="1651000" cy="2028825"/>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2870586" y="1667391"/>
            <a:ext cx="6807200" cy="1446550"/>
          </a:xfrm>
          <a:prstGeom prst="rect">
            <a:avLst/>
          </a:prstGeom>
        </p:spPr>
        <p:txBody>
          <a:bodyPr wrap="square">
            <a:spAutoFit/>
          </a:bodyPr>
          <a:lstStyle/>
          <a:p>
            <a:pPr algn="ctr"/>
            <a:r>
              <a:rPr lang="en-US" sz="8800" b="1" i="0" dirty="0">
                <a:effectLst/>
                <a:latin typeface="Bloomishly" pitchFamily="50" charset="0"/>
              </a:rPr>
              <a:t>Student Notebook</a:t>
            </a:r>
            <a:endParaRPr lang="en-US" sz="8800" dirty="0">
              <a:latin typeface="Bloomishly" pitchFamily="50" charset="0"/>
            </a:endParaRPr>
          </a:p>
        </p:txBody>
      </p:sp>
      <p:sp>
        <p:nvSpPr>
          <p:cNvPr id="3" name="Rectangle 2"/>
          <p:cNvSpPr/>
          <p:nvPr/>
        </p:nvSpPr>
        <p:spPr>
          <a:xfrm>
            <a:off x="-168965" y="128509"/>
            <a:ext cx="9312965" cy="769441"/>
          </a:xfrm>
          <a:prstGeom prst="rect">
            <a:avLst/>
          </a:prstGeom>
        </p:spPr>
        <p:txBody>
          <a:bodyPr wrap="square">
            <a:spAutoFit/>
          </a:bodyPr>
          <a:lstStyle/>
          <a:p>
            <a:pPr algn="r"/>
            <a:r>
              <a:rPr lang="en-US" sz="4400" b="1" dirty="0">
                <a:latin typeface="KG Miss Kindergarten" panose="02000000000000000000" pitchFamily="2" charset="0"/>
              </a:rPr>
              <a:t>Understanding the </a:t>
            </a:r>
            <a:endParaRPr lang="en-US" sz="4400" dirty="0"/>
          </a:p>
        </p:txBody>
      </p:sp>
      <p:sp>
        <p:nvSpPr>
          <p:cNvPr id="8" name="Rectangle 7"/>
          <p:cNvSpPr/>
          <p:nvPr/>
        </p:nvSpPr>
        <p:spPr>
          <a:xfrm>
            <a:off x="-269495" y="897950"/>
            <a:ext cx="9312965" cy="769441"/>
          </a:xfrm>
          <a:prstGeom prst="rect">
            <a:avLst/>
          </a:prstGeom>
        </p:spPr>
        <p:txBody>
          <a:bodyPr wrap="square">
            <a:spAutoFit/>
          </a:bodyPr>
          <a:lstStyle/>
          <a:p>
            <a:pPr algn="r"/>
            <a:r>
              <a:rPr lang="en-US" sz="4400" b="1" dirty="0">
                <a:latin typeface="KG Miss Kindergarten" panose="02000000000000000000" pitchFamily="2" charset="0"/>
              </a:rPr>
              <a:t>Interactive</a:t>
            </a:r>
            <a:endParaRPr lang="en-US" sz="4400" dirty="0"/>
          </a:p>
        </p:txBody>
      </p:sp>
      <p:sp>
        <p:nvSpPr>
          <p:cNvPr id="9" name="Rectangle 8">
            <a:extLst>
              <a:ext uri="{FF2B5EF4-FFF2-40B4-BE49-F238E27FC236}">
                <a16:creationId xmlns:a16="http://schemas.microsoft.com/office/drawing/2014/main" id="{259BF04B-3156-FD99-5EF8-20B7CAF1DE59}"/>
              </a:ext>
            </a:extLst>
          </p:cNvPr>
          <p:cNvSpPr/>
          <p:nvPr/>
        </p:nvSpPr>
        <p:spPr>
          <a:xfrm>
            <a:off x="4487517" y="5584732"/>
            <a:ext cx="4572000" cy="1200329"/>
          </a:xfrm>
          <a:prstGeom prst="rect">
            <a:avLst/>
          </a:prstGeom>
        </p:spPr>
        <p:txBody>
          <a:bodyPr>
            <a:spAutoFit/>
          </a:bodyPr>
          <a:lstStyle/>
          <a:p>
            <a:pPr algn="r"/>
            <a:r>
              <a:rPr lang="en-US" altLang="en-US" sz="3200" dirty="0">
                <a:solidFill>
                  <a:srgbClr val="000000"/>
                </a:solidFill>
                <a:latin typeface="The Hand Extrablack" panose="03070A02030502020204" pitchFamily="66" charset="0"/>
              </a:rPr>
              <a:t>Kathleen Geraghty </a:t>
            </a:r>
          </a:p>
          <a:p>
            <a:pPr algn="r"/>
            <a:r>
              <a:rPr lang="en-US" altLang="en-US" sz="4000" dirty="0">
                <a:solidFill>
                  <a:srgbClr val="000000"/>
                </a:solidFill>
                <a:latin typeface="The Serif Hand Extrablack" panose="03070B02030502020204" pitchFamily="66" charset="0"/>
              </a:rPr>
              <a:t>Social Studies Success</a:t>
            </a:r>
          </a:p>
        </p:txBody>
      </p:sp>
      <p:pic>
        <p:nvPicPr>
          <p:cNvPr id="2" name="Picture 1">
            <a:extLst>
              <a:ext uri="{FF2B5EF4-FFF2-40B4-BE49-F238E27FC236}">
                <a16:creationId xmlns:a16="http://schemas.microsoft.com/office/drawing/2014/main" id="{6EE8F9E8-ACEF-4F54-3805-37FC9894A341}"/>
              </a:ext>
            </a:extLst>
          </p:cNvPr>
          <p:cNvPicPr>
            <a:picLocks noChangeAspect="1"/>
          </p:cNvPicPr>
          <p:nvPr/>
        </p:nvPicPr>
        <p:blipFill>
          <a:blip r:embed="rId4"/>
          <a:stretch>
            <a:fillRect/>
          </a:stretch>
        </p:blipFill>
        <p:spPr>
          <a:xfrm>
            <a:off x="-93989" y="395313"/>
            <a:ext cx="4291956" cy="6437934"/>
          </a:xfrm>
          <a:prstGeom prst="rect">
            <a:avLst/>
          </a:prstGeom>
        </p:spPr>
      </p:pic>
    </p:spTree>
    <p:extLst>
      <p:ext uri="{BB962C8B-B14F-4D97-AF65-F5344CB8AC3E}">
        <p14:creationId xmlns:p14="http://schemas.microsoft.com/office/powerpoint/2010/main" val="276255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7">
            <a:extLst>
              <a:ext uri="{FF2B5EF4-FFF2-40B4-BE49-F238E27FC236}">
                <a16:creationId xmlns:a16="http://schemas.microsoft.com/office/drawing/2014/main" id="{4A9614C2-63BC-C141-E686-5BC64EC28BA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B5B0AF3A-7FE8-83F2-DD65-BCE13665BE27}"/>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CE9B452B-72FD-79C6-863E-CA337D751E40}"/>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B165EB46-56A3-3272-DD42-EAC36BB468E9}"/>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1C836572-7F15-3E42-6DA7-254FB3F6B0BC}"/>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6632" name="TextBox 2">
            <a:extLst>
              <a:ext uri="{FF2B5EF4-FFF2-40B4-BE49-F238E27FC236}">
                <a16:creationId xmlns:a16="http://schemas.microsoft.com/office/drawing/2014/main" id="{15EC008E-0F41-023D-0F1F-E039AE582B6E}"/>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E6406EA3-333A-735C-7A20-3D273120F241}"/>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14AE1595-18AA-D6D2-B7D4-F9ADE145C9C3}"/>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CBE31C74-9E40-F2F4-3AE2-7B2EA28EF866}"/>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3F19888B-35C4-DA35-DC16-87B60F49B7D9}"/>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E7BDDF3E-E5C7-A634-E89C-E1EA7A50EB31}"/>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4A50192D-97A2-619B-DE55-55FC54A1BF76}"/>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9A3EDB69-5C70-1458-870B-F93725837E62}"/>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0F7C5F16-1488-DD1E-DA55-8ECF1C0EB91E}"/>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0354EA29-A4C4-E59D-EB0D-02F6077A2991}"/>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CE7BAB0C-407F-1969-1F06-792A97D91409}"/>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7E7CB309-1986-BDD7-D081-6B1150EDC568}"/>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7">
            <a:extLst>
              <a:ext uri="{FF2B5EF4-FFF2-40B4-BE49-F238E27FC236}">
                <a16:creationId xmlns:a16="http://schemas.microsoft.com/office/drawing/2014/main" id="{8299DDA5-201D-71CB-732E-7F9C492D532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CB48DD3A-8A42-260B-96FD-F813E6B5E93F}"/>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69A4B67A-7DB7-9362-19E6-E67C3B72F06A}"/>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FD370926-C72A-BD3D-BE8A-9FBE0001B071}"/>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2A18FEE5-1C24-90D2-E56E-EDAF294CE65C}"/>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8680" name="TextBox 2">
            <a:extLst>
              <a:ext uri="{FF2B5EF4-FFF2-40B4-BE49-F238E27FC236}">
                <a16:creationId xmlns:a16="http://schemas.microsoft.com/office/drawing/2014/main" id="{D994EE72-4F2C-FCC5-CB1B-9DB64D68A281}"/>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477E938C-5F61-3183-844F-4E12637DC735}"/>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3A0EAA81-C3AD-7061-2373-656D68A95B74}"/>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D041EB03-8558-C00E-4F09-F7FB8E3A918F}"/>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8D1E19E1-D9D5-D513-0DAF-037EC7EBF1E9}"/>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D66B0DD1-9B69-01D0-BF0D-C5C777F29BD8}"/>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82BBA8AD-3B84-0D63-3FFA-1AAB397B20A2}"/>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92ABC026-2335-1BA5-FC72-0FD722BBA8A4}"/>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1E3EA0A7-0D65-00CB-B234-8DE64B0555C8}"/>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DBBC1DED-6EF3-56D8-A5AA-C5883E2D69E2}"/>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C1BE83A0-C60B-FEF1-F5F3-C2FB4F24ED4E}"/>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52C5D8EB-F4ED-D1AE-8E4A-F83DED95F2E4}"/>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99722754-1CC7-2D4E-BF76-00A8E98400FE}"/>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FB73D30B-3BB1-754A-89EF-E67309FF6BAA}"/>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7">
            <a:extLst>
              <a:ext uri="{FF2B5EF4-FFF2-40B4-BE49-F238E27FC236}">
                <a16:creationId xmlns:a16="http://schemas.microsoft.com/office/drawing/2014/main" id="{29CF19BB-7CE2-4548-E5AB-152EAFBF1D8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35D94063-9392-8899-BF2C-4BB9960A0185}"/>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6BDBFAD7-56EC-A258-D02F-B7CAEA14B558}"/>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EE1475EB-A3E7-E099-4702-AC7136278C66}"/>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31A6CF12-936A-C726-FF35-03CDA90FE1E1}"/>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30728" name="TextBox 2">
            <a:extLst>
              <a:ext uri="{FF2B5EF4-FFF2-40B4-BE49-F238E27FC236}">
                <a16:creationId xmlns:a16="http://schemas.microsoft.com/office/drawing/2014/main" id="{AE7B2E10-92B7-0E22-CCD1-978F22436CCA}"/>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6A2E5A4D-5CB0-B40C-85DF-967CCCB83871}"/>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B5D27E88-DE9E-2E16-146F-46397DA5CEDD}"/>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A0064457-B9E2-D74C-60DA-9B0343A0CA68}"/>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3445E0E2-B5FE-FD83-4FF5-21B76400B218}"/>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CFE2242A-6A9A-55B6-1B10-66FA802F4B17}"/>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B1CB2BBE-AADC-7A30-8EC2-58B8E14736F8}"/>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0407303B-434D-BA70-11E2-705796EB0B6A}"/>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9717A8DA-819E-28AB-D3F6-A513C8F217B3}"/>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84D51494-40E0-7E22-46AF-9F067E6BD1A0}"/>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BB215727-58C2-62FE-DC7D-D2C838EB06D9}"/>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118C83FB-7485-5C8E-6571-8B8169A19050}"/>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97C91023-C939-CCE0-DEFA-EAD726BFCB7C}"/>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B4101A88-F969-D35B-5645-CFF1EE709822}"/>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3F9ECB1-DAF9-69E7-FDD1-2B35E1A4EFEF}"/>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6142A4DB-DA62-0615-8316-F386B45E4518}"/>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7">
            <a:extLst>
              <a:ext uri="{FF2B5EF4-FFF2-40B4-BE49-F238E27FC236}">
                <a16:creationId xmlns:a16="http://schemas.microsoft.com/office/drawing/2014/main" id="{AE22F631-5ECF-7136-0B73-68C7623E9B1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6CE6633F-255C-0293-7F97-3448EA9BA43E}"/>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48A4240A-28CC-67FF-9244-CD2E054FBF79}"/>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C566ED31-8FEE-E902-82E9-D33F7E57E556}"/>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C24A9B4B-173D-FD9C-76CE-50CA7B6E70CA}"/>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32776" name="TextBox 2">
            <a:extLst>
              <a:ext uri="{FF2B5EF4-FFF2-40B4-BE49-F238E27FC236}">
                <a16:creationId xmlns:a16="http://schemas.microsoft.com/office/drawing/2014/main" id="{31339A36-655E-BA81-0620-15D639A10C2F}"/>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E0F68061-2E1F-0E7C-B6C6-0A2EDDB8FB3A}"/>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32A596A7-15E8-2058-BE56-BE95BBDFB96D}"/>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08EC3D69-C820-8AC2-43BA-7BED5F091DE7}"/>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36296C32-7DB6-DF4D-D41A-8684333FC5B3}"/>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D5212ABE-97E3-2AA2-D9B4-6783102E20BB}"/>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862F300B-804E-D8EE-61D4-25BB7D905FD2}"/>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55913792-A90F-A02C-CDCB-B49395F90CC8}"/>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25281301-5119-CD98-63A5-6BB4EF8F1BE6}"/>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33BD7D93-444D-2403-716C-25BF78CB4D37}"/>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B17846A4-6457-52EA-15D7-0BD2EFA20DBE}"/>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028B9073-BDE2-1FCD-909F-202F39B5E3C1}"/>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ED9D47A1-D70A-6FF3-6143-C4E44B19CDA6}"/>
              </a:ext>
            </a:extLst>
          </p:cNvPr>
          <p:cNvSpPr/>
          <p:nvPr/>
        </p:nvSpPr>
        <p:spPr>
          <a:xfrm rot="388434">
            <a:off x="6157913" y="4584700"/>
            <a:ext cx="2854325"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3" name="Rectangle 32">
            <a:extLst>
              <a:ext uri="{FF2B5EF4-FFF2-40B4-BE49-F238E27FC236}">
                <a16:creationId xmlns:a16="http://schemas.microsoft.com/office/drawing/2014/main" id="{0782F403-F3AB-AA2C-5779-CCD35BC7E544}"/>
              </a:ext>
            </a:extLst>
          </p:cNvPr>
          <p:cNvSpPr/>
          <p:nvPr/>
        </p:nvSpPr>
        <p:spPr>
          <a:xfrm rot="381666">
            <a:off x="6181725" y="4656138"/>
            <a:ext cx="2886075"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Kids need to continuously review content. All students need to participate in classroom activities.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60C36193-75B0-68B7-77C2-E8DAB32CB462}"/>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3A0097C3-AF5E-841F-790D-9D367EB307E1}"/>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B29D4660-9A89-FDFF-D224-32050B34D898}"/>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1055AFBF-9D8D-780D-4340-A03043178064}"/>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7">
            <a:extLst>
              <a:ext uri="{FF2B5EF4-FFF2-40B4-BE49-F238E27FC236}">
                <a16:creationId xmlns:a16="http://schemas.microsoft.com/office/drawing/2014/main" id="{EB1363F1-EF7A-BD1D-2433-E3B8FA83CB4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71AC1521-7DBE-2606-E81A-D38344C22874}"/>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373D38ED-9DA6-868D-8C86-64F975C9BC55}"/>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ECC37DE7-D78A-614C-4CCC-8F73AA64D6A3}"/>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B3C3924F-68F7-973F-777E-8D8F41FEBB30}"/>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34824" name="TextBox 2">
            <a:extLst>
              <a:ext uri="{FF2B5EF4-FFF2-40B4-BE49-F238E27FC236}">
                <a16:creationId xmlns:a16="http://schemas.microsoft.com/office/drawing/2014/main" id="{18CE8EB7-B0B1-37F8-9F62-292A7FA991D2}"/>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C1EDDE72-E5DE-4744-383F-573D92AE6D73}"/>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Speech Bubble: Rectangle with Corners Rounded 13">
            <a:extLst>
              <a:ext uri="{FF2B5EF4-FFF2-40B4-BE49-F238E27FC236}">
                <a16:creationId xmlns:a16="http://schemas.microsoft.com/office/drawing/2014/main" id="{B05180A1-07A0-B139-1372-1623260AC30E}"/>
              </a:ext>
            </a:extLst>
          </p:cNvPr>
          <p:cNvSpPr/>
          <p:nvPr/>
        </p:nvSpPr>
        <p:spPr>
          <a:xfrm rot="20929484">
            <a:off x="6365875" y="2727325"/>
            <a:ext cx="2516188" cy="15001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1E2F6F52-0209-268A-2254-A19A7779E925}"/>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53BFE5F7-6733-F69B-84E9-844FF04A8709}"/>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F7786963-F9A7-5D2C-D5FD-8C3E3B632314}"/>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7081CC4E-FA6C-3267-F8BF-517AA53F1A73}"/>
              </a:ext>
            </a:extLst>
          </p:cNvPr>
          <p:cNvSpPr/>
          <p:nvPr/>
        </p:nvSpPr>
        <p:spPr>
          <a:xfrm rot="20919442">
            <a:off x="6389688" y="2703513"/>
            <a:ext cx="2543175" cy="1547812"/>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FDB9A3E0-FC92-0F5A-CC98-10FFBAC816B8}"/>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4B90173D-34E4-40F7-AC67-6E77D2A70C0B}"/>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F5367FA3-2E58-4092-26C4-1BAE980C1697}"/>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476F66FC-B1F3-4572-23BE-773383B48003}"/>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E68560CD-8503-6BCE-DF05-0467FC1FF8FC}"/>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5A1830D2-7435-0403-7C13-CB23E5E4B05F}"/>
              </a:ext>
            </a:extLst>
          </p:cNvPr>
          <p:cNvSpPr/>
          <p:nvPr/>
        </p:nvSpPr>
        <p:spPr>
          <a:xfrm rot="388434">
            <a:off x="6157913" y="4584700"/>
            <a:ext cx="2854325"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3" name="Rectangle 32">
            <a:extLst>
              <a:ext uri="{FF2B5EF4-FFF2-40B4-BE49-F238E27FC236}">
                <a16:creationId xmlns:a16="http://schemas.microsoft.com/office/drawing/2014/main" id="{221D7234-B24D-F31D-752B-6F2F6ADE05D0}"/>
              </a:ext>
            </a:extLst>
          </p:cNvPr>
          <p:cNvSpPr/>
          <p:nvPr/>
        </p:nvSpPr>
        <p:spPr>
          <a:xfrm rot="381666">
            <a:off x="6181725" y="4656138"/>
            <a:ext cx="2886075"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Kids need to continuously review content. All students need to participate in classroom activities.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pPr>
              <a:defRPr/>
            </a:pPr>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9AF8921E-3B26-0E92-50D3-F0EB531CE5ED}"/>
              </a:ext>
            </a:extLst>
          </p:cNvPr>
          <p:cNvSpPr/>
          <p:nvPr/>
        </p:nvSpPr>
        <p:spPr>
          <a:xfrm rot="20989304">
            <a:off x="819150" y="3714750"/>
            <a:ext cx="2713038" cy="1390650"/>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4" name="Rectangle 33">
            <a:extLst>
              <a:ext uri="{FF2B5EF4-FFF2-40B4-BE49-F238E27FC236}">
                <a16:creationId xmlns:a16="http://schemas.microsoft.com/office/drawing/2014/main" id="{F97EB941-85D9-67AF-23F3-5661787689E4}"/>
              </a:ext>
            </a:extLst>
          </p:cNvPr>
          <p:cNvSpPr/>
          <p:nvPr/>
        </p:nvSpPr>
        <p:spPr>
          <a:xfrm rot="20989304">
            <a:off x="1000125" y="3932238"/>
            <a:ext cx="2387600" cy="1338262"/>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Vocabulary instruction must be intentional and engaging.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defRPr/>
            </a:pP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A1DCCC96-3FA1-A59C-A215-F94BA5ADE545}"/>
              </a:ext>
            </a:extLst>
          </p:cNvPr>
          <p:cNvSpPr/>
          <p:nvPr/>
        </p:nvSpPr>
        <p:spPr>
          <a:xfrm rot="20929484">
            <a:off x="3670300" y="4741863"/>
            <a:ext cx="2581275" cy="1055687"/>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36" name="Rectangle 35">
            <a:extLst>
              <a:ext uri="{FF2B5EF4-FFF2-40B4-BE49-F238E27FC236}">
                <a16:creationId xmlns:a16="http://schemas.microsoft.com/office/drawing/2014/main" id="{C14BDCC1-B551-10F3-95CF-4656A4292352}"/>
              </a:ext>
            </a:extLst>
          </p:cNvPr>
          <p:cNvSpPr/>
          <p:nvPr/>
        </p:nvSpPr>
        <p:spPr>
          <a:xfrm rot="20919442">
            <a:off x="3740150" y="4776788"/>
            <a:ext cx="2541588" cy="923925"/>
          </a:xfrm>
          <a:prstGeom prst="rect">
            <a:avLst/>
          </a:prstGeom>
        </p:spPr>
        <p:txBody>
          <a:bodyPr>
            <a:spAutoFit/>
          </a:bodyPr>
          <a:lstStyle/>
          <a:p>
            <a:pPr>
              <a:defRPr/>
            </a:pPr>
            <a:r>
              <a:rPr lang="en-US" sz="1350" dirty="0">
                <a:solidFill>
                  <a:srgbClr val="000000"/>
                </a:solidFill>
                <a:latin typeface="Chief Blueprint" panose="020B0500000000000000" pitchFamily="34" charset="0"/>
              </a:rPr>
              <a:t>Writing is essential for learning, not just assessment.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38" name="Speech Bubble: Rectangle 37">
            <a:extLst>
              <a:ext uri="{FF2B5EF4-FFF2-40B4-BE49-F238E27FC236}">
                <a16:creationId xmlns:a16="http://schemas.microsoft.com/office/drawing/2014/main" id="{99DF7AD5-C1AE-8A79-7B07-483944BDD834}"/>
              </a:ext>
            </a:extLst>
          </p:cNvPr>
          <p:cNvSpPr/>
          <p:nvPr/>
        </p:nvSpPr>
        <p:spPr>
          <a:xfrm>
            <a:off x="3273425" y="5905500"/>
            <a:ext cx="5624513" cy="800100"/>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40" name="Rectangle 39">
            <a:extLst>
              <a:ext uri="{FF2B5EF4-FFF2-40B4-BE49-F238E27FC236}">
                <a16:creationId xmlns:a16="http://schemas.microsoft.com/office/drawing/2014/main" id="{C7A17178-F5FE-E9F3-00DC-569E017F14A2}"/>
              </a:ext>
            </a:extLst>
          </p:cNvPr>
          <p:cNvSpPr/>
          <p:nvPr/>
        </p:nvSpPr>
        <p:spPr>
          <a:xfrm>
            <a:off x="3257550" y="5889625"/>
            <a:ext cx="5640388" cy="868363"/>
          </a:xfrm>
          <a:prstGeom prst="rect">
            <a:avLst/>
          </a:prstGeom>
        </p:spPr>
        <p:txBody>
          <a:bodyPr>
            <a:spAutoFit/>
          </a:bodyPr>
          <a:lstStyle/>
          <a:p>
            <a:pPr>
              <a:defRPr/>
            </a:pPr>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pPr>
              <a:defRPr/>
            </a:pPr>
            <a:endParaRPr lang="en-US" sz="100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CB92C79C-B4B6-485A-A232-A42C5F015783}"/>
              </a:ext>
            </a:extLst>
          </p:cNvPr>
          <p:cNvSpPr/>
          <p:nvPr/>
        </p:nvSpPr>
        <p:spPr>
          <a:xfrm rot="388434">
            <a:off x="6157689" y="4584885"/>
            <a:ext cx="28553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ectangle 32">
            <a:extLst>
              <a:ext uri="{FF2B5EF4-FFF2-40B4-BE49-F238E27FC236}">
                <a16:creationId xmlns:a16="http://schemas.microsoft.com/office/drawing/2014/main" id="{B9F19553-216E-46B0-9213-79951E376A9A}"/>
              </a:ext>
            </a:extLst>
          </p:cNvPr>
          <p:cNvSpPr/>
          <p:nvPr/>
        </p:nvSpPr>
        <p:spPr>
          <a:xfrm rot="381666">
            <a:off x="6182240" y="4656459"/>
            <a:ext cx="2884965" cy="1546577"/>
          </a:xfrm>
          <a:prstGeom prst="rect">
            <a:avLst/>
          </a:prstGeom>
        </p:spPr>
        <p:txBody>
          <a:bodyPr wrap="square">
            <a:spAutoFit/>
          </a:bodyPr>
          <a:lstStyle/>
          <a:p>
            <a:r>
              <a:rPr lang="en-US" sz="1350" dirty="0">
                <a:solidFill>
                  <a:srgbClr val="000000"/>
                </a:solidFill>
                <a:latin typeface="Chief Blueprint" panose="020B0500000000000000" pitchFamily="34" charset="0"/>
              </a:rPr>
              <a:t>Kids need to continuously review content. All students need to participate in classroom activities.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28" name="Speech Bubble: Rectangle with Corners Rounded 27">
            <a:extLst>
              <a:ext uri="{FF2B5EF4-FFF2-40B4-BE49-F238E27FC236}">
                <a16:creationId xmlns:a16="http://schemas.microsoft.com/office/drawing/2014/main" id="{33240DDA-FD81-425C-BA6D-1BE9293DB303}"/>
              </a:ext>
            </a:extLst>
          </p:cNvPr>
          <p:cNvSpPr/>
          <p:nvPr/>
        </p:nvSpPr>
        <p:spPr>
          <a:xfrm>
            <a:off x="154945" y="5168972"/>
            <a:ext cx="3079056" cy="141631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a:extLst>
              <a:ext uri="{FF2B5EF4-FFF2-40B4-BE49-F238E27FC236}">
                <a16:creationId xmlns:a16="http://schemas.microsoft.com/office/drawing/2014/main" id="{F0D48EA6-AC09-4CD3-B4E9-E04BF2210D41}"/>
              </a:ext>
            </a:extLst>
          </p:cNvPr>
          <p:cNvSpPr/>
          <p:nvPr/>
        </p:nvSpPr>
        <p:spPr>
          <a:xfrm>
            <a:off x="175748" y="5196814"/>
            <a:ext cx="3079056" cy="1338828"/>
          </a:xfrm>
          <a:prstGeom prst="rect">
            <a:avLst/>
          </a:prstGeom>
        </p:spPr>
        <p:txBody>
          <a:bodyPr wrap="square">
            <a:spAutoFit/>
          </a:bodyPr>
          <a:lstStyle/>
          <a:p>
            <a:r>
              <a:rPr lang="en-US" sz="1350" dirty="0">
                <a:solidFill>
                  <a:srgbClr val="000000"/>
                </a:solidFill>
                <a:latin typeface="Chief Blueprint" panose="020B0500000000000000" pitchFamily="34" charset="0"/>
              </a:rPr>
              <a:t>Heavy reliance on digital technology can weaken critical thinking, focus, and literacy – students learn best with pen and paper.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-Horvath </a:t>
            </a:r>
            <a:r>
              <a:rPr lang="en-US" sz="1350" i="1" dirty="0">
                <a:solidFill>
                  <a:srgbClr val="000000"/>
                </a:solidFill>
                <a:latin typeface="Chief Blueprint" panose="020B0500000000000000" pitchFamily="34" charset="0"/>
              </a:rPr>
              <a:t>The Digital Delusion </a:t>
            </a:r>
            <a:endParaRPr lang="en-US" sz="1350" dirty="0">
              <a:solidFill>
                <a:srgbClr val="000000"/>
              </a:solidFill>
              <a:latin typeface="Chief Blueprint" panose="020B0500000000000000" pitchFamily="34" charset="0"/>
            </a:endParaRPr>
          </a:p>
        </p:txBody>
      </p:sp>
      <p:sp>
        <p:nvSpPr>
          <p:cNvPr id="38" name="Speech Bubble: Rectangle 37">
            <a:extLst>
              <a:ext uri="{FF2B5EF4-FFF2-40B4-BE49-F238E27FC236}">
                <a16:creationId xmlns:a16="http://schemas.microsoft.com/office/drawing/2014/main" id="{D6290594-6ADD-4279-AC69-BA53C20EAE03}"/>
              </a:ext>
            </a:extLst>
          </p:cNvPr>
          <p:cNvSpPr/>
          <p:nvPr/>
        </p:nvSpPr>
        <p:spPr>
          <a:xfrm>
            <a:off x="3274198" y="5904932"/>
            <a:ext cx="5623222" cy="800299"/>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Rectangle 39">
            <a:extLst>
              <a:ext uri="{FF2B5EF4-FFF2-40B4-BE49-F238E27FC236}">
                <a16:creationId xmlns:a16="http://schemas.microsoft.com/office/drawing/2014/main" id="{971A8C36-A30B-4C0D-B6B4-FA0527F01AB2}"/>
              </a:ext>
            </a:extLst>
          </p:cNvPr>
          <p:cNvSpPr/>
          <p:nvPr/>
        </p:nvSpPr>
        <p:spPr>
          <a:xfrm>
            <a:off x="3257602" y="5889301"/>
            <a:ext cx="5639818" cy="869469"/>
          </a:xfrm>
          <a:prstGeom prst="rect">
            <a:avLst/>
          </a:prstGeom>
        </p:spPr>
        <p:txBody>
          <a:bodyPr wrap="square">
            <a:spAutoFit/>
          </a:bodyPr>
          <a:lstStyle/>
          <a:p>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endParaRPr lang="en-US" sz="100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Tree>
    <p:extLst>
      <p:ext uri="{BB962C8B-B14F-4D97-AF65-F5344CB8AC3E}">
        <p14:creationId xmlns:p14="http://schemas.microsoft.com/office/powerpoint/2010/main" val="4094368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93C604-0773-4F84-B87A-771ED182ABF4}"/>
              </a:ext>
            </a:extLst>
          </p:cNvPr>
          <p:cNvSpPr txBox="1"/>
          <p:nvPr/>
        </p:nvSpPr>
        <p:spPr>
          <a:xfrm>
            <a:off x="0" y="127343"/>
            <a:ext cx="9144000" cy="646331"/>
          </a:xfrm>
          <a:prstGeom prst="rect">
            <a:avLst/>
          </a:prstGeom>
          <a:noFill/>
        </p:spPr>
        <p:txBody>
          <a:bodyPr wrap="square" rtlCol="0">
            <a:spAutoFit/>
          </a:bodyPr>
          <a:lstStyle/>
          <a:p>
            <a:r>
              <a:rPr lang="en-US" sz="3600" dirty="0">
                <a:latin typeface="KG This Is Not Goodbye" panose="02000506000000020003" pitchFamily="2" charset="0"/>
              </a:rPr>
              <a:t>Do you agree with any of the ideas? </a:t>
            </a:r>
          </a:p>
        </p:txBody>
      </p:sp>
      <p:pic>
        <p:nvPicPr>
          <p:cNvPr id="4" name="Picture 3">
            <a:extLst>
              <a:ext uri="{FF2B5EF4-FFF2-40B4-BE49-F238E27FC236}">
                <a16:creationId xmlns:a16="http://schemas.microsoft.com/office/drawing/2014/main" id="{9A335FB8-CB3D-4B4E-F5FC-E1BA3C5CC940}"/>
              </a:ext>
            </a:extLst>
          </p:cNvPr>
          <p:cNvPicPr>
            <a:picLocks noChangeAspect="1"/>
          </p:cNvPicPr>
          <p:nvPr/>
        </p:nvPicPr>
        <p:blipFill>
          <a:blip r:embed="rId3"/>
          <a:stretch>
            <a:fillRect/>
          </a:stretch>
        </p:blipFill>
        <p:spPr>
          <a:xfrm>
            <a:off x="0" y="2233365"/>
            <a:ext cx="9144000" cy="4820571"/>
          </a:xfrm>
          <a:prstGeom prst="rect">
            <a:avLst/>
          </a:prstGeom>
        </p:spPr>
      </p:pic>
    </p:spTree>
    <p:extLst>
      <p:ext uri="{BB962C8B-B14F-4D97-AF65-F5344CB8AC3E}">
        <p14:creationId xmlns:p14="http://schemas.microsoft.com/office/powerpoint/2010/main" val="169406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C2E2645B-991A-452A-AF98-ABCCC9C2F39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5000" y="1341438"/>
            <a:ext cx="827405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1">
            <a:extLst>
              <a:ext uri="{FF2B5EF4-FFF2-40B4-BE49-F238E27FC236}">
                <a16:creationId xmlns:a16="http://schemas.microsoft.com/office/drawing/2014/main" id="{3CC488D6-946C-46A1-B78C-84AE7CE7A9AF}"/>
              </a:ext>
            </a:extLst>
          </p:cNvPr>
          <p:cNvSpPr txBox="1">
            <a:spLocks noChangeArrowheads="1"/>
          </p:cNvSpPr>
          <p:nvPr/>
        </p:nvSpPr>
        <p:spPr bwMode="auto">
          <a:xfrm>
            <a:off x="182563" y="990600"/>
            <a:ext cx="56673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What </a:t>
            </a: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are your</a:t>
            </a: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for this session?</a:t>
            </a:r>
          </a:p>
        </p:txBody>
      </p:sp>
      <p:sp>
        <p:nvSpPr>
          <p:cNvPr id="11268" name="TextBox 5">
            <a:extLst>
              <a:ext uri="{FF2B5EF4-FFF2-40B4-BE49-F238E27FC236}">
                <a16:creationId xmlns:a16="http://schemas.microsoft.com/office/drawing/2014/main" id="{B87E4EBE-C5A9-4C1C-8FC0-7B7DB54D5D09}"/>
              </a:ext>
            </a:extLst>
          </p:cNvPr>
          <p:cNvSpPr txBox="1">
            <a:spLocks noChangeArrowheads="1"/>
          </p:cNvSpPr>
          <p:nvPr/>
        </p:nvSpPr>
        <p:spPr bwMode="auto">
          <a:xfrm>
            <a:off x="2030413" y="74613"/>
            <a:ext cx="7086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4000">
                <a:latin typeface="Goudy Stout" panose="0202090407030B020401" pitchFamily="18" charset="0"/>
                <a:ea typeface="ＭＳ Ｐゴシック" panose="020B0600070205080204" pitchFamily="34" charset="-128"/>
              </a:rPr>
              <a:t>Goals</a:t>
            </a:r>
          </a:p>
        </p:txBody>
      </p:sp>
      <p:pic>
        <p:nvPicPr>
          <p:cNvPr id="11269" name="Picture 6">
            <a:extLst>
              <a:ext uri="{FF2B5EF4-FFF2-40B4-BE49-F238E27FC236}">
                <a16:creationId xmlns:a16="http://schemas.microsoft.com/office/drawing/2014/main" id="{86C7917D-E3F2-4B46-AF4B-A1522C48A0D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32188" y="738188"/>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
            <a:extLst>
              <a:ext uri="{FF2B5EF4-FFF2-40B4-BE49-F238E27FC236}">
                <a16:creationId xmlns:a16="http://schemas.microsoft.com/office/drawing/2014/main" id="{D0400053-31C5-4846-9DAB-1B68C78187BE}"/>
              </a:ext>
            </a:extLst>
          </p:cNvPr>
          <p:cNvSpPr>
            <a:spLocks noChangeArrowheads="1"/>
          </p:cNvSpPr>
          <p:nvPr/>
        </p:nvSpPr>
        <p:spPr bwMode="auto">
          <a:xfrm>
            <a:off x="401638" y="2286000"/>
            <a:ext cx="32575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600">
                <a:latin typeface="Bloomishly" pitchFamily="50" charset="0"/>
                <a:ea typeface="ＭＳ Ｐゴシック" panose="020B0600070205080204" pitchFamily="34" charset="-128"/>
              </a:rPr>
              <a:t>goals </a:t>
            </a:r>
            <a:endParaRPr lang="en-US" altLang="en-US" sz="2800">
              <a:latin typeface="Arial" panose="020B0604020202020204" pitchFamily="34" charset="0"/>
            </a:endParaRPr>
          </a:p>
        </p:txBody>
      </p:sp>
    </p:spTree>
    <p:extLst>
      <p:ext uri="{BB962C8B-B14F-4D97-AF65-F5344CB8AC3E}">
        <p14:creationId xmlns:p14="http://schemas.microsoft.com/office/powerpoint/2010/main" val="491347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7975" y="2766574"/>
            <a:ext cx="6538453" cy="1569660"/>
          </a:xfrm>
          <a:prstGeom prst="rect">
            <a:avLst/>
          </a:prstGeom>
          <a:noFill/>
        </p:spPr>
        <p:txBody>
          <a:bodyPr wrap="square" rtlCol="0">
            <a:spAutoFit/>
          </a:bodyPr>
          <a:lstStyle/>
          <a:p>
            <a:pPr marL="742950" indent="-742950">
              <a:buFont typeface="+mj-lt"/>
              <a:buAutoNum type="arabicPeriod"/>
            </a:pPr>
            <a:r>
              <a:rPr lang="en-US" sz="3200" dirty="0">
                <a:solidFill>
                  <a:schemeClr val="bg1"/>
                </a:solidFill>
                <a:latin typeface="Janda Everyday Casual" panose="02000503000000020004" pitchFamily="2" charset="0"/>
              </a:rPr>
              <a:t>Explore the components of an Interactive Student Notebook.</a:t>
            </a:r>
          </a:p>
        </p:txBody>
      </p:sp>
    </p:spTree>
    <p:extLst>
      <p:ext uri="{BB962C8B-B14F-4D97-AF65-F5344CB8AC3E}">
        <p14:creationId xmlns:p14="http://schemas.microsoft.com/office/powerpoint/2010/main" val="3691871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ChangeArrowheads="1"/>
          </p:cNvSpPr>
          <p:nvPr/>
        </p:nvSpPr>
        <p:spPr bwMode="auto">
          <a:xfrm>
            <a:off x="1731963" y="3432175"/>
            <a:ext cx="5651500" cy="2051050"/>
          </a:xfrm>
          <a:prstGeom prst="leftRightArrow">
            <a:avLst>
              <a:gd name="adj1" fmla="val 61722"/>
              <a:gd name="adj2" fmla="val 57507"/>
            </a:avLst>
          </a:prstGeom>
          <a:gradFill rotWithShape="0">
            <a:gsLst>
              <a:gs pos="0">
                <a:srgbClr val="000082"/>
              </a:gs>
              <a:gs pos="30000">
                <a:srgbClr val="66008F"/>
              </a:gs>
              <a:gs pos="64999">
                <a:srgbClr val="BA0066"/>
              </a:gs>
              <a:gs pos="89999">
                <a:srgbClr val="FF0000"/>
              </a:gs>
              <a:gs pos="100000">
                <a:srgbClr val="FF8200"/>
              </a:gs>
            </a:gsLst>
            <a:lin ang="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latin typeface="Architects Daughter" panose="02000505000000020004" pitchFamily="2" charset="0"/>
            </a:endParaRPr>
          </a:p>
        </p:txBody>
      </p:sp>
      <p:sp>
        <p:nvSpPr>
          <p:cNvPr id="36867" name="Text Box 3"/>
          <p:cNvSpPr txBox="1">
            <a:spLocks noChangeArrowheads="1"/>
          </p:cNvSpPr>
          <p:nvPr/>
        </p:nvSpPr>
        <p:spPr bwMode="auto">
          <a:xfrm>
            <a:off x="304800" y="4038600"/>
            <a:ext cx="152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000000"/>
                </a:solidFill>
                <a:latin typeface="Architects Daughter" panose="02000505000000020004" pitchFamily="2" charset="0"/>
              </a:rPr>
              <a:t>Never heard of it before!</a:t>
            </a:r>
          </a:p>
        </p:txBody>
      </p:sp>
      <p:sp>
        <p:nvSpPr>
          <p:cNvPr id="36868" name="Text Box 4"/>
          <p:cNvSpPr txBox="1">
            <a:spLocks noChangeArrowheads="1"/>
          </p:cNvSpPr>
          <p:nvPr/>
        </p:nvSpPr>
        <p:spPr bwMode="auto">
          <a:xfrm>
            <a:off x="7493000" y="3930650"/>
            <a:ext cx="13906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solidFill>
                  <a:srgbClr val="000000"/>
                </a:solidFill>
                <a:latin typeface="Architects Daughter" panose="02000505000000020004" pitchFamily="2" charset="0"/>
              </a:rPr>
              <a:t>I’m ready to teach it!</a:t>
            </a:r>
          </a:p>
        </p:txBody>
      </p:sp>
      <p:sp>
        <p:nvSpPr>
          <p:cNvPr id="36869" name="Rectangle 5"/>
          <p:cNvSpPr>
            <a:spLocks noChangeArrowheads="1"/>
          </p:cNvSpPr>
          <p:nvPr/>
        </p:nvSpPr>
        <p:spPr bwMode="auto">
          <a:xfrm>
            <a:off x="3105150" y="2895600"/>
            <a:ext cx="368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solidFill>
                  <a:srgbClr val="000000"/>
                </a:solidFill>
                <a:latin typeface="Architects Daughter" panose="02000505000000020004" pitchFamily="2" charset="0"/>
              </a:rPr>
              <a:t>Line up on the spectrum</a:t>
            </a:r>
          </a:p>
        </p:txBody>
      </p:sp>
      <p:sp>
        <p:nvSpPr>
          <p:cNvPr id="36870" name="Rectangle 6"/>
          <p:cNvSpPr>
            <a:spLocks noChangeArrowheads="1"/>
          </p:cNvSpPr>
          <p:nvPr/>
        </p:nvSpPr>
        <p:spPr bwMode="auto">
          <a:xfrm>
            <a:off x="292100" y="5930900"/>
            <a:ext cx="8851900" cy="927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endParaRPr lang="en-US" altLang="en-US" sz="2400">
              <a:solidFill>
                <a:srgbClr val="491A7E"/>
              </a:solidFill>
              <a:latin typeface="Architects Daughter" panose="02000505000000020004" pitchFamily="2" charset="0"/>
            </a:endParaRPr>
          </a:p>
          <a:p>
            <a:pPr eaLnBrk="1" hangingPunct="1"/>
            <a:endParaRPr lang="en-US" altLang="en-US">
              <a:latin typeface="Architects Daughter" panose="02000505000000020004" pitchFamily="2" charset="0"/>
            </a:endParaRPr>
          </a:p>
        </p:txBody>
      </p:sp>
      <p:sp>
        <p:nvSpPr>
          <p:cNvPr id="36871" name="Text Box 8"/>
          <p:cNvSpPr txBox="1">
            <a:spLocks noChangeArrowheads="1"/>
          </p:cNvSpPr>
          <p:nvPr/>
        </p:nvSpPr>
        <p:spPr bwMode="auto">
          <a:xfrm>
            <a:off x="457200" y="9525"/>
            <a:ext cx="822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a:solidFill>
                  <a:schemeClr val="bg1"/>
                </a:solidFill>
                <a:latin typeface="Architects Daughter" panose="02000505000000020004" pitchFamily="2" charset="0"/>
              </a:rPr>
              <a:t>Icebreaker</a:t>
            </a:r>
          </a:p>
        </p:txBody>
      </p:sp>
      <p:sp>
        <p:nvSpPr>
          <p:cNvPr id="36872" name="Text Box 9"/>
          <p:cNvSpPr txBox="1">
            <a:spLocks noChangeArrowheads="1"/>
          </p:cNvSpPr>
          <p:nvPr/>
        </p:nvSpPr>
        <p:spPr bwMode="auto">
          <a:xfrm>
            <a:off x="777875" y="558800"/>
            <a:ext cx="7924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50000"/>
              </a:lnSpc>
            </a:pPr>
            <a:r>
              <a:rPr lang="en-US" altLang="en-US" sz="3600">
                <a:latin typeface="Architects Daughter" panose="02000505000000020004" pitchFamily="2" charset="0"/>
              </a:rPr>
              <a:t>How well do you know the Interactive Student Notebook?</a:t>
            </a:r>
          </a:p>
        </p:txBody>
      </p:sp>
    </p:spTree>
    <p:extLst>
      <p:ext uri="{BB962C8B-B14F-4D97-AF65-F5344CB8AC3E}">
        <p14:creationId xmlns:p14="http://schemas.microsoft.com/office/powerpoint/2010/main" val="204842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AF496B84-C7EF-41EA-AED3-9FB5CEC95B9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225" y="609600"/>
            <a:ext cx="91440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a:extLst>
              <a:ext uri="{FF2B5EF4-FFF2-40B4-BE49-F238E27FC236}">
                <a16:creationId xmlns:a16="http://schemas.microsoft.com/office/drawing/2014/main" id="{4A1DEB44-D14B-4073-BFB9-B5F5CCBF4B8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68325"/>
            <a:ext cx="9144000" cy="517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6">
            <a:extLst>
              <a:ext uri="{FF2B5EF4-FFF2-40B4-BE49-F238E27FC236}">
                <a16:creationId xmlns:a16="http://schemas.microsoft.com/office/drawing/2014/main" id="{0A5D0ECC-04D1-4009-ADEB-171912F22D36}"/>
              </a:ext>
            </a:extLst>
          </p:cNvPr>
          <p:cNvSpPr txBox="1">
            <a:spLocks noChangeArrowheads="1"/>
          </p:cNvSpPr>
          <p:nvPr/>
        </p:nvSpPr>
        <p:spPr bwMode="auto">
          <a:xfrm>
            <a:off x="116774" y="2052452"/>
            <a:ext cx="6355278" cy="3342453"/>
          </a:xfrm>
          <a:prstGeom prst="rect">
            <a:avLst/>
          </a:prstGeom>
          <a:solidFill>
            <a:schemeClr val="bg1">
              <a:alpha val="3098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20000"/>
              </a:lnSpc>
            </a:pPr>
            <a:r>
              <a:rPr lang="en-US" altLang="en-US" sz="8800" dirty="0">
                <a:latin typeface="Bloomishly" pitchFamily="50" charset="0"/>
                <a:ea typeface="MS PGothic" panose="020B0600070205080204" pitchFamily="34" charset="-128"/>
                <a:cs typeface="Times New Roman" panose="02020603050405020304" pitchFamily="18" charset="0"/>
              </a:rPr>
              <a:t>Interactive Student </a:t>
            </a:r>
          </a:p>
          <a:p>
            <a:pPr algn="ctr">
              <a:lnSpc>
                <a:spcPct val="120000"/>
              </a:lnSpc>
            </a:pPr>
            <a:r>
              <a:rPr lang="en-US" altLang="en-US" sz="8800" dirty="0">
                <a:latin typeface="Bloomishly" pitchFamily="50" charset="0"/>
                <a:ea typeface="MS PGothic" panose="020B0600070205080204" pitchFamily="34" charset="-128"/>
                <a:cs typeface="Times New Roman" panose="02020603050405020304" pitchFamily="18" charset="0"/>
              </a:rPr>
              <a:t>Notebook</a:t>
            </a:r>
            <a:endParaRPr lang="en-US" altLang="en-US" sz="6600" dirty="0">
              <a:latin typeface="Bloomishly" pitchFamily="50" charset="0"/>
              <a:ea typeface="MS PGothic" panose="020B0600070205080204" pitchFamily="34" charset="-128"/>
              <a:cs typeface="Times New Roman" panose="02020603050405020304" pitchFamily="18" charset="0"/>
            </a:endParaRPr>
          </a:p>
        </p:txBody>
      </p:sp>
      <p:pic>
        <p:nvPicPr>
          <p:cNvPr id="6148" name="Picture 4">
            <a:extLst>
              <a:ext uri="{FF2B5EF4-FFF2-40B4-BE49-F238E27FC236}">
                <a16:creationId xmlns:a16="http://schemas.microsoft.com/office/drawing/2014/main" id="{46376EEF-08BC-497F-B319-BB09B32FE98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18150" y="-765175"/>
            <a:ext cx="3625850" cy="764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8">
            <a:extLst>
              <a:ext uri="{FF2B5EF4-FFF2-40B4-BE49-F238E27FC236}">
                <a16:creationId xmlns:a16="http://schemas.microsoft.com/office/drawing/2014/main" id="{55640EF0-17A9-4127-880F-DF6C64BBE117}"/>
              </a:ext>
            </a:extLst>
          </p:cNvPr>
          <p:cNvSpPr txBox="1">
            <a:spLocks noChangeArrowheads="1"/>
          </p:cNvSpPr>
          <p:nvPr/>
        </p:nvSpPr>
        <p:spPr bwMode="auto">
          <a:xfrm>
            <a:off x="421450" y="585932"/>
            <a:ext cx="574592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400" dirty="0">
                <a:latin typeface="Architects Daughter" panose="02000505000000020004" pitchFamily="2" charset="0"/>
                <a:ea typeface="MS PGothic" panose="020B0600070205080204" pitchFamily="34" charset="-128"/>
              </a:rPr>
              <a:t>Understanding </a:t>
            </a:r>
          </a:p>
          <a:p>
            <a:pPr algn="ctr" eaLnBrk="1" hangingPunct="1">
              <a:spcBef>
                <a:spcPct val="0"/>
              </a:spcBef>
              <a:buFontTx/>
              <a:buNone/>
            </a:pPr>
            <a:r>
              <a:rPr lang="en-US" altLang="en-US" sz="5400" dirty="0">
                <a:latin typeface="Architects Daughter" panose="02000505000000020004" pitchFamily="2" charset="0"/>
                <a:ea typeface="MS PGothic" panose="020B0600070205080204" pitchFamily="34" charset="-128"/>
              </a:rPr>
              <a:t>the</a:t>
            </a:r>
          </a:p>
        </p:txBody>
      </p:sp>
    </p:spTree>
    <p:extLst>
      <p:ext uri="{BB962C8B-B14F-4D97-AF65-F5344CB8AC3E}">
        <p14:creationId xmlns:p14="http://schemas.microsoft.com/office/powerpoint/2010/main" val="3350532890"/>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9734A-3ABE-51DC-4E83-DEAC58814A0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4F7E5BC-F1B2-3299-F401-09E85FA844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44" y="0"/>
            <a:ext cx="8382656" cy="6858000"/>
          </a:xfrm>
          <a:prstGeom prst="rect">
            <a:avLst/>
          </a:prstGeom>
        </p:spPr>
      </p:pic>
      <p:sp>
        <p:nvSpPr>
          <p:cNvPr id="3" name="TextBox 2">
            <a:extLst>
              <a:ext uri="{FF2B5EF4-FFF2-40B4-BE49-F238E27FC236}">
                <a16:creationId xmlns:a16="http://schemas.microsoft.com/office/drawing/2014/main" id="{BB0B2F34-106A-256A-7B23-4243EDCDAF44}"/>
              </a:ext>
            </a:extLst>
          </p:cNvPr>
          <p:cNvSpPr txBox="1"/>
          <p:nvPr/>
        </p:nvSpPr>
        <p:spPr>
          <a:xfrm>
            <a:off x="907312" y="5200748"/>
            <a:ext cx="7854846" cy="1754326"/>
          </a:xfrm>
          <a:prstGeom prst="rect">
            <a:avLst/>
          </a:prstGeom>
          <a:noFill/>
        </p:spPr>
        <p:txBody>
          <a:bodyPr wrap="square" rtlCol="0">
            <a:spAutoFit/>
          </a:bodyPr>
          <a:lstStyle/>
          <a:p>
            <a:r>
              <a:rPr lang="en-US" sz="5400" dirty="0"/>
              <a:t>Interactive Student Notebooks</a:t>
            </a:r>
          </a:p>
        </p:txBody>
      </p:sp>
      <p:sp>
        <p:nvSpPr>
          <p:cNvPr id="5" name="TextBox 4">
            <a:extLst>
              <a:ext uri="{FF2B5EF4-FFF2-40B4-BE49-F238E27FC236}">
                <a16:creationId xmlns:a16="http://schemas.microsoft.com/office/drawing/2014/main" id="{EAAD96B7-618E-414A-5132-B02D9326F466}"/>
              </a:ext>
            </a:extLst>
          </p:cNvPr>
          <p:cNvSpPr txBox="1"/>
          <p:nvPr/>
        </p:nvSpPr>
        <p:spPr>
          <a:xfrm>
            <a:off x="134911" y="3760408"/>
            <a:ext cx="4572000" cy="2215991"/>
          </a:xfrm>
          <a:prstGeom prst="rect">
            <a:avLst/>
          </a:prstGeom>
          <a:noFill/>
        </p:spPr>
        <p:txBody>
          <a:bodyPr wrap="square">
            <a:spAutoFit/>
          </a:bodyPr>
          <a:lstStyle/>
          <a:p>
            <a:r>
              <a:rPr lang="en-US" sz="13800" dirty="0">
                <a:latin typeface="Bloomishly" pitchFamily="50" charset="0"/>
              </a:rPr>
              <a:t>Examine</a:t>
            </a:r>
          </a:p>
        </p:txBody>
      </p:sp>
    </p:spTree>
    <p:extLst>
      <p:ext uri="{BB962C8B-B14F-4D97-AF65-F5344CB8AC3E}">
        <p14:creationId xmlns:p14="http://schemas.microsoft.com/office/powerpoint/2010/main" val="398968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1919E-24BC-41FB-8134-E873C3667F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41517"/>
            <a:ext cx="9144000" cy="4321927"/>
          </a:xfrm>
          <a:prstGeom prst="rect">
            <a:avLst/>
          </a:prstGeom>
        </p:spPr>
      </p:pic>
      <p:pic>
        <p:nvPicPr>
          <p:cNvPr id="7" name="Picture 6">
            <a:extLst>
              <a:ext uri="{FF2B5EF4-FFF2-40B4-BE49-F238E27FC236}">
                <a16:creationId xmlns:a16="http://schemas.microsoft.com/office/drawing/2014/main" id="{23783CAF-A748-4538-855C-47961660E9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580410"/>
            <a:ext cx="9144000" cy="3936419"/>
          </a:xfrm>
          <a:prstGeom prst="rect">
            <a:avLst/>
          </a:prstGeom>
        </p:spPr>
      </p:pic>
      <p:sp>
        <p:nvSpPr>
          <p:cNvPr id="2" name="TextBox 1">
            <a:extLst>
              <a:ext uri="{FF2B5EF4-FFF2-40B4-BE49-F238E27FC236}">
                <a16:creationId xmlns:a16="http://schemas.microsoft.com/office/drawing/2014/main" id="{2FAC926C-DBB7-4C57-A721-A57961C37E44}"/>
              </a:ext>
            </a:extLst>
          </p:cNvPr>
          <p:cNvSpPr txBox="1"/>
          <p:nvPr/>
        </p:nvSpPr>
        <p:spPr>
          <a:xfrm>
            <a:off x="5403273" y="754428"/>
            <a:ext cx="8383979" cy="1107996"/>
          </a:xfrm>
          <a:prstGeom prst="rect">
            <a:avLst/>
          </a:prstGeom>
          <a:noFill/>
        </p:spPr>
        <p:txBody>
          <a:bodyPr wrap="square" rtlCol="0">
            <a:spAutoFit/>
          </a:bodyPr>
          <a:lstStyle/>
          <a:p>
            <a:r>
              <a:rPr lang="en-US" sz="6600" dirty="0">
                <a:solidFill>
                  <a:schemeClr val="bg1"/>
                </a:solidFill>
                <a:latin typeface="KG This Is Not Goodbye" panose="02000506000000020003" pitchFamily="2" charset="0"/>
              </a:rPr>
              <a:t>Structure</a:t>
            </a:r>
          </a:p>
        </p:txBody>
      </p:sp>
      <p:sp>
        <p:nvSpPr>
          <p:cNvPr id="8" name="Rectangle 7">
            <a:extLst>
              <a:ext uri="{FF2B5EF4-FFF2-40B4-BE49-F238E27FC236}">
                <a16:creationId xmlns:a16="http://schemas.microsoft.com/office/drawing/2014/main" id="{A5AF17FE-086F-4C41-ABF0-A95CBF5F1A5C}"/>
              </a:ext>
            </a:extLst>
          </p:cNvPr>
          <p:cNvSpPr/>
          <p:nvPr/>
        </p:nvSpPr>
        <p:spPr>
          <a:xfrm rot="493290">
            <a:off x="5728804" y="4307874"/>
            <a:ext cx="3151825" cy="2646878"/>
          </a:xfrm>
          <a:prstGeom prst="rect">
            <a:avLst/>
          </a:prstGeom>
        </p:spPr>
        <p:txBody>
          <a:bodyPr wrap="none">
            <a:spAutoFit/>
          </a:bodyPr>
          <a:lstStyle/>
          <a:p>
            <a:r>
              <a:rPr lang="en-US" sz="16600" dirty="0">
                <a:solidFill>
                  <a:schemeClr val="bg1"/>
                </a:solidFill>
                <a:latin typeface="Bloomishly" pitchFamily="50" charset="0"/>
              </a:rPr>
              <a:t>Style</a:t>
            </a:r>
            <a:endParaRPr lang="en-US" sz="16600" dirty="0">
              <a:latin typeface="Bloomishly" pitchFamily="50" charset="0"/>
            </a:endParaRPr>
          </a:p>
        </p:txBody>
      </p:sp>
    </p:spTree>
    <p:extLst>
      <p:ext uri="{BB962C8B-B14F-4D97-AF65-F5344CB8AC3E}">
        <p14:creationId xmlns:p14="http://schemas.microsoft.com/office/powerpoint/2010/main" val="3654520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00A1DC-D9C2-47E9-96EA-B6F5500064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467" y="-249037"/>
            <a:ext cx="15563412" cy="7356073"/>
          </a:xfrm>
          <a:prstGeom prst="rect">
            <a:avLst/>
          </a:prstGeom>
        </p:spPr>
      </p:pic>
      <p:sp>
        <p:nvSpPr>
          <p:cNvPr id="3" name="TextBox 2">
            <a:extLst>
              <a:ext uri="{FF2B5EF4-FFF2-40B4-BE49-F238E27FC236}">
                <a16:creationId xmlns:a16="http://schemas.microsoft.com/office/drawing/2014/main" id="{58CFED48-C23C-46C4-930E-D819615136DC}"/>
              </a:ext>
            </a:extLst>
          </p:cNvPr>
          <p:cNvSpPr txBox="1"/>
          <p:nvPr/>
        </p:nvSpPr>
        <p:spPr>
          <a:xfrm>
            <a:off x="2164654" y="222421"/>
            <a:ext cx="10757625" cy="1446550"/>
          </a:xfrm>
          <a:prstGeom prst="rect">
            <a:avLst/>
          </a:prstGeom>
          <a:noFill/>
        </p:spPr>
        <p:txBody>
          <a:bodyPr wrap="square" rtlCol="0">
            <a:spAutoFit/>
          </a:bodyPr>
          <a:lstStyle/>
          <a:p>
            <a:r>
              <a:rPr lang="en-US" sz="8800" dirty="0">
                <a:solidFill>
                  <a:schemeClr val="bg1"/>
                </a:solidFill>
                <a:latin typeface="KG This Is Not Goodbye" panose="02000506000000020003" pitchFamily="2" charset="0"/>
              </a:rPr>
              <a:t>Structure</a:t>
            </a:r>
          </a:p>
        </p:txBody>
      </p:sp>
    </p:spTree>
    <p:extLst>
      <p:ext uri="{BB962C8B-B14F-4D97-AF65-F5344CB8AC3E}">
        <p14:creationId xmlns:p14="http://schemas.microsoft.com/office/powerpoint/2010/main" val="543641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C77B87-4BDB-4163-98F3-2E734A537E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25" y="787998"/>
            <a:ext cx="9144000" cy="6070002"/>
          </a:xfrm>
          <a:prstGeom prst="rect">
            <a:avLst/>
          </a:prstGeom>
        </p:spPr>
      </p:pic>
      <p:sp>
        <p:nvSpPr>
          <p:cNvPr id="2" name="TextBox 8">
            <a:extLst>
              <a:ext uri="{FF2B5EF4-FFF2-40B4-BE49-F238E27FC236}">
                <a16:creationId xmlns:a16="http://schemas.microsoft.com/office/drawing/2014/main" id="{D7AB4166-3F0F-4975-88E2-AD01F221ABBA}"/>
              </a:ext>
            </a:extLst>
          </p:cNvPr>
          <p:cNvSpPr txBox="1">
            <a:spLocks noChangeArrowheads="1"/>
          </p:cNvSpPr>
          <p:nvPr/>
        </p:nvSpPr>
        <p:spPr bwMode="auto">
          <a:xfrm>
            <a:off x="-1" y="133495"/>
            <a:ext cx="913447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6600" dirty="0">
                <a:latin typeface="KG This Is Not Goodbye" panose="02000506000000020003" pitchFamily="2" charset="0"/>
                <a:ea typeface="MS PGothic" panose="020B0600070205080204" pitchFamily="34" charset="-128"/>
              </a:rPr>
              <a:t>Hook, Line and Sinker</a:t>
            </a:r>
          </a:p>
        </p:txBody>
      </p:sp>
    </p:spTree>
    <p:extLst>
      <p:ext uri="{BB962C8B-B14F-4D97-AF65-F5344CB8AC3E}">
        <p14:creationId xmlns:p14="http://schemas.microsoft.com/office/powerpoint/2010/main" val="2565603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0">
            <a:extLst>
              <a:ext uri="{FF2B5EF4-FFF2-40B4-BE49-F238E27FC236}">
                <a16:creationId xmlns:a16="http://schemas.microsoft.com/office/drawing/2014/main" id="{73490A11-05EF-4A5F-9F94-8935FDE845F7}"/>
              </a:ext>
            </a:extLst>
          </p:cNvPr>
          <p:cNvSpPr txBox="1">
            <a:spLocks noChangeArrowheads="1"/>
          </p:cNvSpPr>
          <p:nvPr/>
        </p:nvSpPr>
        <p:spPr bwMode="auto">
          <a:xfrm>
            <a:off x="4648200" y="373063"/>
            <a:ext cx="44958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Use preview activities to prepare students for learning.</a:t>
            </a:r>
          </a:p>
        </p:txBody>
      </p:sp>
      <p:sp>
        <p:nvSpPr>
          <p:cNvPr id="107523" name="Rectangle 1">
            <a:extLst>
              <a:ext uri="{FF2B5EF4-FFF2-40B4-BE49-F238E27FC236}">
                <a16:creationId xmlns:a16="http://schemas.microsoft.com/office/drawing/2014/main" id="{081C9ED0-60BC-424B-958A-F16C0808DF9A}"/>
              </a:ext>
            </a:extLst>
          </p:cNvPr>
          <p:cNvSpPr>
            <a:spLocks noChangeArrowheads="1"/>
          </p:cNvSpPr>
          <p:nvPr/>
        </p:nvSpPr>
        <p:spPr bwMode="auto">
          <a:xfrm>
            <a:off x="2497138" y="3903663"/>
            <a:ext cx="5826125"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dirty="0">
                <a:latin typeface="Janda Everyday Casual" panose="02000503000000020004" pitchFamily="2" charset="0"/>
              </a:rPr>
              <a:t>Tap into existing schema</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Establish a purpose for the lesson</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Prepares the brain to acquire new knowledge</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Assess prior knowledge</a:t>
            </a:r>
          </a:p>
        </p:txBody>
      </p:sp>
      <p:pic>
        <p:nvPicPr>
          <p:cNvPr id="107524" name="Picture 2">
            <a:extLst>
              <a:ext uri="{FF2B5EF4-FFF2-40B4-BE49-F238E27FC236}">
                <a16:creationId xmlns:a16="http://schemas.microsoft.com/office/drawing/2014/main" id="{3BDC4440-FD70-4DBE-856D-8BBF0FF5827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5" name="Rectangle 3">
            <a:extLst>
              <a:ext uri="{FF2B5EF4-FFF2-40B4-BE49-F238E27FC236}">
                <a16:creationId xmlns:a16="http://schemas.microsoft.com/office/drawing/2014/main" id="{C4649627-19B7-4BD9-9564-A6CF7662213B}"/>
              </a:ext>
            </a:extLst>
          </p:cNvPr>
          <p:cNvSpPr>
            <a:spLocks noChangeArrowheads="1"/>
          </p:cNvSpPr>
          <p:nvPr/>
        </p:nvSpPr>
        <p:spPr bwMode="auto">
          <a:xfrm rot="20002780">
            <a:off x="650353" y="2098209"/>
            <a:ext cx="17234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dirty="0">
                <a:cs typeface="Arial" panose="020B0604020202020204" pitchFamily="34" charset="0"/>
              </a:rPr>
              <a:t>Preview</a:t>
            </a:r>
            <a:endParaRPr lang="en-US" altLang="en-US" sz="2800" dirty="0"/>
          </a:p>
        </p:txBody>
      </p:sp>
      <p:sp>
        <p:nvSpPr>
          <p:cNvPr id="107526" name="Rectangle 9">
            <a:extLst>
              <a:ext uri="{FF2B5EF4-FFF2-40B4-BE49-F238E27FC236}">
                <a16:creationId xmlns:a16="http://schemas.microsoft.com/office/drawing/2014/main" id="{4A40F404-68A3-4302-BB5B-71ED4EAE410E}"/>
              </a:ext>
            </a:extLst>
          </p:cNvPr>
          <p:cNvSpPr>
            <a:spLocks noChangeArrowheads="1"/>
          </p:cNvSpPr>
          <p:nvPr/>
        </p:nvSpPr>
        <p:spPr bwMode="auto">
          <a:xfrm rot="20002780">
            <a:off x="2242737" y="1366192"/>
            <a:ext cx="16914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400" dirty="0">
                <a:cs typeface="Arial" panose="020B0604020202020204" pitchFamily="34" charset="0"/>
              </a:rPr>
              <a:t>Activities</a:t>
            </a:r>
            <a:endParaRPr lang="en-US" altLang="en-US" sz="2400" dirty="0"/>
          </a:p>
        </p:txBody>
      </p:sp>
      <p:sp>
        <p:nvSpPr>
          <p:cNvPr id="7" name="TextBox 6">
            <a:extLst>
              <a:ext uri="{FF2B5EF4-FFF2-40B4-BE49-F238E27FC236}">
                <a16:creationId xmlns:a16="http://schemas.microsoft.com/office/drawing/2014/main" id="{B922D4A5-0368-490C-99AF-D844BBF60641}"/>
              </a:ext>
            </a:extLst>
          </p:cNvPr>
          <p:cNvSpPr txBox="1">
            <a:spLocks noChangeArrowheads="1"/>
          </p:cNvSpPr>
          <p:nvPr/>
        </p:nvSpPr>
        <p:spPr bwMode="auto">
          <a:xfrm>
            <a:off x="4572000" y="5976937"/>
            <a:ext cx="7162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6000" dirty="0">
                <a:solidFill>
                  <a:srgbClr val="FF0000"/>
                </a:solidFill>
              </a:rPr>
              <a:t>Hook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id="{DFE0693E-5633-4061-89EB-0E99D5967578}"/>
              </a:ext>
            </a:extLst>
          </p:cNvPr>
          <p:cNvSpPr txBox="1">
            <a:spLocks noChangeArrowheads="1"/>
          </p:cNvSpPr>
          <p:nvPr/>
        </p:nvSpPr>
        <p:spPr bwMode="auto">
          <a:xfrm>
            <a:off x="287338" y="974725"/>
            <a:ext cx="8742362"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50000"/>
              </a:spcBef>
            </a:pPr>
            <a:r>
              <a:rPr lang="en-US" altLang="en-US" sz="1800" b="0"/>
              <a:t>Identify the major concepts or big ideas you want students to learn. </a:t>
            </a:r>
          </a:p>
          <a:p>
            <a:pPr eaLnBrk="1" hangingPunct="1">
              <a:spcBef>
                <a:spcPct val="50000"/>
              </a:spcBef>
            </a:pPr>
            <a:r>
              <a:rPr lang="en-US" altLang="en-US" sz="1800" b="0"/>
              <a:t>Create four to six statements that support or challenge students' beliefs.</a:t>
            </a:r>
          </a:p>
          <a:p>
            <a:pPr eaLnBrk="1" hangingPunct="1">
              <a:spcBef>
                <a:spcPct val="50000"/>
              </a:spcBef>
            </a:pPr>
            <a:r>
              <a:rPr lang="en-US" altLang="en-US" sz="1800" b="0"/>
              <a:t>Ask students to agree or disagree with the statements and to be prepared to defend their opinions. </a:t>
            </a:r>
          </a:p>
          <a:p>
            <a:pPr eaLnBrk="1" hangingPunct="1">
              <a:spcBef>
                <a:spcPct val="50000"/>
              </a:spcBef>
            </a:pPr>
            <a:r>
              <a:rPr lang="en-US" altLang="en-US" sz="1800" b="0"/>
              <a:t>Conduct a class discussion.</a:t>
            </a:r>
          </a:p>
          <a:p>
            <a:pPr eaLnBrk="1" hangingPunct="1">
              <a:spcBef>
                <a:spcPct val="50000"/>
              </a:spcBef>
            </a:pPr>
            <a:r>
              <a:rPr lang="en-US" altLang="en-US" sz="1800" b="0"/>
              <a:t>Have students read to find evidence to support or disprove their responses. </a:t>
            </a:r>
          </a:p>
          <a:p>
            <a:pPr eaLnBrk="1" hangingPunct="1">
              <a:spcBef>
                <a:spcPct val="50000"/>
              </a:spcBef>
            </a:pPr>
            <a:r>
              <a:rPr lang="en-US" altLang="en-US" sz="1800" b="0"/>
              <a:t>After reading, students confirm or revise their responses. </a:t>
            </a:r>
          </a:p>
        </p:txBody>
      </p:sp>
      <p:pic>
        <p:nvPicPr>
          <p:cNvPr id="69635" name="Picture 14" descr="202_a_1Kid_writing_01">
            <a:extLst>
              <a:ext uri="{FF2B5EF4-FFF2-40B4-BE49-F238E27FC236}">
                <a16:creationId xmlns:a16="http://schemas.microsoft.com/office/drawing/2014/main" id="{C69AA609-3B1F-445D-9082-59D180F14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8188" y="4724400"/>
            <a:ext cx="2590800" cy="1736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9572" name="TextBox 3">
            <a:extLst>
              <a:ext uri="{FF2B5EF4-FFF2-40B4-BE49-F238E27FC236}">
                <a16:creationId xmlns:a16="http://schemas.microsoft.com/office/drawing/2014/main" id="{5754ECA3-ACDF-454F-BAAA-380C5D61D4F4}"/>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Anticipation Guide</a:t>
            </a:r>
          </a:p>
        </p:txBody>
      </p:sp>
      <p:pic>
        <p:nvPicPr>
          <p:cNvPr id="109573" name="Picture 4">
            <a:extLst>
              <a:ext uri="{FF2B5EF4-FFF2-40B4-BE49-F238E27FC236}">
                <a16:creationId xmlns:a16="http://schemas.microsoft.com/office/drawing/2014/main" id="{5BDAF31E-6D7A-4ADB-AE3F-67D5610130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91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9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Box 3">
            <a:extLst>
              <a:ext uri="{FF2B5EF4-FFF2-40B4-BE49-F238E27FC236}">
                <a16:creationId xmlns:a16="http://schemas.microsoft.com/office/drawing/2014/main" id="{C59C4D11-BFC9-4199-AEB9-E8E6371F6199}"/>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Anticipation Guide</a:t>
            </a:r>
          </a:p>
        </p:txBody>
      </p:sp>
      <p:pic>
        <p:nvPicPr>
          <p:cNvPr id="111619" name="Picture 4">
            <a:extLst>
              <a:ext uri="{FF2B5EF4-FFF2-40B4-BE49-F238E27FC236}">
                <a16:creationId xmlns:a16="http://schemas.microsoft.com/office/drawing/2014/main" id="{A5F56AAD-FBBF-4A33-A48F-999B0F7897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1D7D5DC-5AAA-4E8A-8757-73341FBD72C1}"/>
              </a:ext>
            </a:extLst>
          </p:cNvPr>
          <p:cNvPicPr>
            <a:picLocks noChangeAspect="1"/>
          </p:cNvPicPr>
          <p:nvPr/>
        </p:nvPicPr>
        <p:blipFill rotWithShape="1">
          <a:blip r:embed="rId4">
            <a:extLst>
              <a:ext uri="{28A0092B-C50C-407E-A947-70E740481C1C}">
                <a14:useLocalDpi xmlns:a14="http://schemas.microsoft.com/office/drawing/2010/main" val="0"/>
              </a:ext>
            </a:extLst>
          </a:blip>
          <a:srcRect r="50000" b="50000"/>
          <a:stretch/>
        </p:blipFill>
        <p:spPr>
          <a:xfrm>
            <a:off x="2919413" y="1017588"/>
            <a:ext cx="4124325" cy="5497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a:extLst>
              <a:ext uri="{FF2B5EF4-FFF2-40B4-BE49-F238E27FC236}">
                <a16:creationId xmlns:a16="http://schemas.microsoft.com/office/drawing/2014/main" id="{F959C5A3-F9E5-424C-ADF3-F37C726E922D}"/>
              </a:ext>
            </a:extLst>
          </p:cNvPr>
          <p:cNvSpPr txBox="1">
            <a:spLocks noChangeArrowheads="1"/>
          </p:cNvSpPr>
          <p:nvPr/>
        </p:nvSpPr>
        <p:spPr bwMode="auto">
          <a:xfrm>
            <a:off x="581025" y="1014413"/>
            <a:ext cx="77247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50000"/>
              </a:spcBef>
            </a:pPr>
            <a:r>
              <a:rPr lang="en-US" altLang="en-US" sz="1800" b="0"/>
              <a:t>Select key images that tell a story.  </a:t>
            </a:r>
          </a:p>
          <a:p>
            <a:pPr eaLnBrk="1" hangingPunct="1">
              <a:spcBef>
                <a:spcPct val="50000"/>
              </a:spcBef>
            </a:pPr>
            <a:r>
              <a:rPr lang="en-US" altLang="en-US" sz="1800" b="0"/>
              <a:t>Ask student spiral questions that pull them into the image.</a:t>
            </a:r>
          </a:p>
          <a:p>
            <a:pPr eaLnBrk="1" hangingPunct="1">
              <a:spcBef>
                <a:spcPct val="50000"/>
              </a:spcBef>
            </a:pPr>
            <a:r>
              <a:rPr lang="en-US" altLang="en-US" sz="1800" b="0"/>
              <a:t>Challenge your students to read more about the topic. </a:t>
            </a:r>
            <a:br>
              <a:rPr lang="en-US" altLang="en-US" sz="1800" b="0"/>
            </a:br>
            <a:endParaRPr lang="en-US" altLang="en-US" sz="1800" b="0"/>
          </a:p>
        </p:txBody>
      </p:sp>
      <p:pic>
        <p:nvPicPr>
          <p:cNvPr id="54278" name="Picture 6" descr="http://buildingpharmabrands.files.wordpress.com/2013/09/gty_march_on_washington_martin_luther_king_ll_130819_16x9_992.jpg">
            <a:extLst>
              <a:ext uri="{FF2B5EF4-FFF2-40B4-BE49-F238E27FC236}">
                <a16:creationId xmlns:a16="http://schemas.microsoft.com/office/drawing/2014/main" id="{71066A2D-46B5-4683-90C3-54E2D6B1E3DD}"/>
              </a:ext>
            </a:extLst>
          </p:cNvPr>
          <p:cNvPicPr>
            <a:picLocks noChangeAspect="1" noChangeArrowheads="1"/>
          </p:cNvPicPr>
          <p:nvPr/>
        </p:nvPicPr>
        <p:blipFill>
          <a:blip r:embed="rId3"/>
          <a:srcRect/>
          <a:stretch>
            <a:fillRect/>
          </a:stretch>
        </p:blipFill>
        <p:spPr bwMode="auto">
          <a:xfrm>
            <a:off x="1030288" y="2651125"/>
            <a:ext cx="7088187" cy="398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2644" name="TextBox 3">
            <a:extLst>
              <a:ext uri="{FF2B5EF4-FFF2-40B4-BE49-F238E27FC236}">
                <a16:creationId xmlns:a16="http://schemas.microsoft.com/office/drawing/2014/main" id="{F9DE63FA-4586-4195-A9DB-74192F84E5EE}"/>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Visual Discovery</a:t>
            </a:r>
          </a:p>
        </p:txBody>
      </p:sp>
      <p:pic>
        <p:nvPicPr>
          <p:cNvPr id="112645" name="Picture 4">
            <a:extLst>
              <a:ext uri="{FF2B5EF4-FFF2-40B4-BE49-F238E27FC236}">
                <a16:creationId xmlns:a16="http://schemas.microsoft.com/office/drawing/2014/main" id="{B5BAB983-A47C-493E-B9F4-B405FB9E2E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93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99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a:extLst>
              <a:ext uri="{FF2B5EF4-FFF2-40B4-BE49-F238E27FC236}">
                <a16:creationId xmlns:a16="http://schemas.microsoft.com/office/drawing/2014/main" id="{0E695DCD-CDE6-4F62-823B-895027AC55B6}"/>
              </a:ext>
            </a:extLst>
          </p:cNvPr>
          <p:cNvPicPr>
            <a:picLocks noChangeAspect="1"/>
          </p:cNvPicPr>
          <p:nvPr/>
        </p:nvPicPr>
        <p:blipFill>
          <a:blip r:embed="rId3">
            <a:extLst>
              <a:ext uri="{28A0092B-C50C-407E-A947-70E740481C1C}">
                <a14:useLocalDpi xmlns:a14="http://schemas.microsoft.com/office/drawing/2010/main" val="0"/>
              </a:ext>
            </a:extLst>
          </a:blip>
          <a:srcRect l="1482" t="-67780" r="-1482" b="70000"/>
          <a:stretch>
            <a:fillRect/>
          </a:stretch>
        </p:blipFill>
        <p:spPr bwMode="auto">
          <a:xfrm>
            <a:off x="-69141975" y="-14943138"/>
            <a:ext cx="3302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1" name="Picture 2" descr="https://upload.wikimedia.org/wikipedia/commons/7/77/Frederic_Remington_-_The_Mier_Expedition-_The_Drawing_of_the_Black_Bean_-_Google_Art_Project.jpg">
            <a:extLst>
              <a:ext uri="{FF2B5EF4-FFF2-40B4-BE49-F238E27FC236}">
                <a16:creationId xmlns:a16="http://schemas.microsoft.com/office/drawing/2014/main" id="{029E7BE0-8D51-4A67-A7CC-6DFABEDCAA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762000"/>
            <a:ext cx="4876800"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6">
            <a:extLst>
              <a:ext uri="{FF2B5EF4-FFF2-40B4-BE49-F238E27FC236}">
                <a16:creationId xmlns:a16="http://schemas.microsoft.com/office/drawing/2014/main" id="{9A7F5259-D49A-4B61-B21D-E3EC7FA67193}"/>
              </a:ext>
            </a:extLst>
          </p:cNvPr>
          <p:cNvPicPr>
            <a:picLocks noChangeAspect="1"/>
          </p:cNvPicPr>
          <p:nvPr/>
        </p:nvPicPr>
        <p:blipFill>
          <a:blip r:embed="rId5" cstate="print">
            <a:extLst>
              <a:ext uri="{28A0092B-C50C-407E-A947-70E740481C1C}">
                <a14:useLocalDpi xmlns:a14="http://schemas.microsoft.com/office/drawing/2010/main" val="0"/>
              </a:ext>
            </a:extLst>
          </a:blip>
          <a:srcRect l="1482" t="-67780" r="-1482" b="70000"/>
          <a:stretch>
            <a:fillRect/>
          </a:stretch>
        </p:blipFill>
        <p:spPr bwMode="auto">
          <a:xfrm>
            <a:off x="2895600" y="990600"/>
            <a:ext cx="352266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Box 3">
            <a:extLst>
              <a:ext uri="{FF2B5EF4-FFF2-40B4-BE49-F238E27FC236}">
                <a16:creationId xmlns:a16="http://schemas.microsoft.com/office/drawing/2014/main" id="{E8D25664-048B-4522-86CB-E31366D7BC78}"/>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Visual Discovery</a:t>
            </a:r>
          </a:p>
        </p:txBody>
      </p:sp>
      <p:pic>
        <p:nvPicPr>
          <p:cNvPr id="114694" name="Picture 4">
            <a:extLst>
              <a:ext uri="{FF2B5EF4-FFF2-40B4-BE49-F238E27FC236}">
                <a16:creationId xmlns:a16="http://schemas.microsoft.com/office/drawing/2014/main" id="{DD63C4CE-888C-4C8D-9CCE-234A29A825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6">
            <a:extLst>
              <a:ext uri="{FF2B5EF4-FFF2-40B4-BE49-F238E27FC236}">
                <a16:creationId xmlns:a16="http://schemas.microsoft.com/office/drawing/2014/main" id="{FD7DF025-ADD7-FD85-971F-D5DF18C1C9D4}"/>
              </a:ext>
            </a:extLst>
          </p:cNvPr>
          <p:cNvSpPr txBox="1">
            <a:spLocks noChangeArrowheads="1"/>
          </p:cNvSpPr>
          <p:nvPr/>
        </p:nvSpPr>
        <p:spPr bwMode="auto">
          <a:xfrm>
            <a:off x="7510463" y="6559550"/>
            <a:ext cx="30845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Simply*Glamorous" pitchFamily="2" charset="0"/>
              </a:rPr>
              <a:t>Social Studies Success</a:t>
            </a:r>
          </a:p>
        </p:txBody>
      </p:sp>
      <p:sp>
        <p:nvSpPr>
          <p:cNvPr id="8195" name="TextBox 8">
            <a:extLst>
              <a:ext uri="{FF2B5EF4-FFF2-40B4-BE49-F238E27FC236}">
                <a16:creationId xmlns:a16="http://schemas.microsoft.com/office/drawing/2014/main" id="{C10B4934-CBA8-C520-8555-5B5BA2861B01}"/>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800">
                <a:latin typeface="Goudy Stout" panose="0202090407030B020401" pitchFamily="18" charset="0"/>
                <a:ea typeface="MS PGothic" panose="020B0600070205080204" pitchFamily="34" charset="-128"/>
              </a:rPr>
              <a:t>Who am i?</a:t>
            </a:r>
          </a:p>
        </p:txBody>
      </p:sp>
      <p:sp>
        <p:nvSpPr>
          <p:cNvPr id="11" name="Rectangle 10">
            <a:extLst>
              <a:ext uri="{FF2B5EF4-FFF2-40B4-BE49-F238E27FC236}">
                <a16:creationId xmlns:a16="http://schemas.microsoft.com/office/drawing/2014/main" id="{79743248-E641-86C4-CCD1-C549D468D07B}"/>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8197" name="Picture 2">
            <a:extLst>
              <a:ext uri="{FF2B5EF4-FFF2-40B4-BE49-F238E27FC236}">
                <a16:creationId xmlns:a16="http://schemas.microsoft.com/office/drawing/2014/main" id="{EA8E7377-95E5-53D0-F395-75F94FFD1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1617663"/>
            <a:ext cx="9144000" cy="524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3">
            <a:extLst>
              <a:ext uri="{FF2B5EF4-FFF2-40B4-BE49-F238E27FC236}">
                <a16:creationId xmlns:a16="http://schemas.microsoft.com/office/drawing/2014/main" id="{21536187-7706-C76E-5878-B0AC440E8486}"/>
              </a:ext>
            </a:extLst>
          </p:cNvPr>
          <p:cNvSpPr>
            <a:spLocks noChangeArrowheads="1"/>
          </p:cNvSpPr>
          <p:nvPr/>
        </p:nvSpPr>
        <p:spPr bwMode="auto">
          <a:xfrm>
            <a:off x="1033325" y="2072859"/>
            <a:ext cx="19749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dirty="0">
                <a:solidFill>
                  <a:schemeClr val="bg1"/>
                </a:solidFill>
                <a:latin typeface="Architects Daughter" panose="02000505000000020004" pitchFamily="2" charset="0"/>
              </a:rPr>
              <a:t>District Resource</a:t>
            </a:r>
          </a:p>
          <a:p>
            <a:pPr algn="ctr">
              <a:spcBef>
                <a:spcPct val="0"/>
              </a:spcBef>
              <a:buFontTx/>
              <a:buNone/>
            </a:pPr>
            <a:r>
              <a:rPr lang="en-US" altLang="en-US" dirty="0">
                <a:solidFill>
                  <a:schemeClr val="bg1"/>
                </a:solidFill>
                <a:latin typeface="Architects Daughter" panose="02000505000000020004" pitchFamily="2" charset="0"/>
              </a:rPr>
              <a:t>Teacher</a:t>
            </a:r>
          </a:p>
        </p:txBody>
      </p:sp>
      <p:sp>
        <p:nvSpPr>
          <p:cNvPr id="8199" name="Rectangle 4">
            <a:extLst>
              <a:ext uri="{FF2B5EF4-FFF2-40B4-BE49-F238E27FC236}">
                <a16:creationId xmlns:a16="http://schemas.microsoft.com/office/drawing/2014/main" id="{9C109C72-5D20-5B2F-F417-8D511EA82FA5}"/>
              </a:ext>
            </a:extLst>
          </p:cNvPr>
          <p:cNvSpPr>
            <a:spLocks noChangeArrowheads="1"/>
          </p:cNvSpPr>
          <p:nvPr/>
        </p:nvSpPr>
        <p:spPr bwMode="auto">
          <a:xfrm>
            <a:off x="2897945" y="4076700"/>
            <a:ext cx="1549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dirty="0">
                <a:solidFill>
                  <a:schemeClr val="bg1"/>
                </a:solidFill>
                <a:latin typeface="Architects Daughter" panose="02000505000000020004" pitchFamily="2" charset="0"/>
              </a:rPr>
              <a:t>Team Lead</a:t>
            </a:r>
          </a:p>
        </p:txBody>
      </p:sp>
      <p:sp>
        <p:nvSpPr>
          <p:cNvPr id="8200" name="Rectangle 5">
            <a:extLst>
              <a:ext uri="{FF2B5EF4-FFF2-40B4-BE49-F238E27FC236}">
                <a16:creationId xmlns:a16="http://schemas.microsoft.com/office/drawing/2014/main" id="{B541672E-C277-B88A-045E-2930813B8AFC}"/>
              </a:ext>
            </a:extLst>
          </p:cNvPr>
          <p:cNvSpPr>
            <a:spLocks noChangeArrowheads="1"/>
          </p:cNvSpPr>
          <p:nvPr/>
        </p:nvSpPr>
        <p:spPr bwMode="auto">
          <a:xfrm>
            <a:off x="5118100" y="3949700"/>
            <a:ext cx="1119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chemeClr val="bg1"/>
                </a:solidFill>
                <a:latin typeface="Architects Daughter" panose="02000505000000020004" pitchFamily="2" charset="0"/>
              </a:rPr>
              <a:t>Dept </a:t>
            </a:r>
          </a:p>
          <a:p>
            <a:pPr>
              <a:spcBef>
                <a:spcPct val="0"/>
              </a:spcBef>
              <a:buFontTx/>
              <a:buNone/>
            </a:pPr>
            <a:r>
              <a:rPr lang="en-US" altLang="en-US" sz="2400">
                <a:solidFill>
                  <a:schemeClr val="bg1"/>
                </a:solidFill>
                <a:latin typeface="Architects Daughter" panose="02000505000000020004" pitchFamily="2" charset="0"/>
              </a:rPr>
              <a:t>Chair</a:t>
            </a:r>
          </a:p>
        </p:txBody>
      </p:sp>
      <p:sp>
        <p:nvSpPr>
          <p:cNvPr id="8201" name="Rectangle 6">
            <a:extLst>
              <a:ext uri="{FF2B5EF4-FFF2-40B4-BE49-F238E27FC236}">
                <a16:creationId xmlns:a16="http://schemas.microsoft.com/office/drawing/2014/main" id="{6AF5E9AB-DF9E-6B65-0F7F-F84371B06049}"/>
              </a:ext>
            </a:extLst>
          </p:cNvPr>
          <p:cNvSpPr>
            <a:spLocks noChangeArrowheads="1"/>
          </p:cNvSpPr>
          <p:nvPr/>
        </p:nvSpPr>
        <p:spPr bwMode="auto">
          <a:xfrm>
            <a:off x="4030456" y="2324100"/>
            <a:ext cx="1719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dirty="0">
                <a:solidFill>
                  <a:schemeClr val="bg1"/>
                </a:solidFill>
                <a:latin typeface="Architects Daughter" panose="02000505000000020004" pitchFamily="2" charset="0"/>
              </a:rPr>
              <a:t>Trainer</a:t>
            </a:r>
          </a:p>
        </p:txBody>
      </p:sp>
      <p:sp>
        <p:nvSpPr>
          <p:cNvPr id="8202" name="Rectangle 7">
            <a:extLst>
              <a:ext uri="{FF2B5EF4-FFF2-40B4-BE49-F238E27FC236}">
                <a16:creationId xmlns:a16="http://schemas.microsoft.com/office/drawing/2014/main" id="{6D0A490E-C64E-C7B4-6EAF-C3B81E1FD890}"/>
              </a:ext>
            </a:extLst>
          </p:cNvPr>
          <p:cNvSpPr>
            <a:spLocks noChangeArrowheads="1"/>
          </p:cNvSpPr>
          <p:nvPr/>
        </p:nvSpPr>
        <p:spPr bwMode="auto">
          <a:xfrm rot="560493">
            <a:off x="6457950" y="2765425"/>
            <a:ext cx="12652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chemeClr val="bg1"/>
                </a:solidFill>
                <a:latin typeface="Architects Daughter" panose="02000505000000020004" pitchFamily="2" charset="0"/>
              </a:rPr>
              <a:t>Mom</a:t>
            </a:r>
          </a:p>
        </p:txBody>
      </p:sp>
      <p:sp>
        <p:nvSpPr>
          <p:cNvPr id="8203" name="Rectangle 13">
            <a:extLst>
              <a:ext uri="{FF2B5EF4-FFF2-40B4-BE49-F238E27FC236}">
                <a16:creationId xmlns:a16="http://schemas.microsoft.com/office/drawing/2014/main" id="{1E6B7CA5-BEB2-349D-6429-D865084E5DBE}"/>
              </a:ext>
            </a:extLst>
          </p:cNvPr>
          <p:cNvSpPr>
            <a:spLocks noChangeArrowheads="1"/>
          </p:cNvSpPr>
          <p:nvPr/>
        </p:nvSpPr>
        <p:spPr bwMode="auto">
          <a:xfrm>
            <a:off x="570187" y="4654550"/>
            <a:ext cx="20494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dirty="0">
                <a:solidFill>
                  <a:schemeClr val="bg1"/>
                </a:solidFill>
                <a:latin typeface="Architects Daughter" panose="02000505000000020004" pitchFamily="2" charset="0"/>
              </a:rPr>
              <a:t>Kathleen</a:t>
            </a:r>
          </a:p>
        </p:txBody>
      </p:sp>
      <p:sp>
        <p:nvSpPr>
          <p:cNvPr id="8204" name="Rectangle 14">
            <a:extLst>
              <a:ext uri="{FF2B5EF4-FFF2-40B4-BE49-F238E27FC236}">
                <a16:creationId xmlns:a16="http://schemas.microsoft.com/office/drawing/2014/main" id="{DF4DF507-7436-F755-B6DE-E6D6C44C137B}"/>
              </a:ext>
            </a:extLst>
          </p:cNvPr>
          <p:cNvSpPr>
            <a:spLocks noChangeArrowheads="1"/>
          </p:cNvSpPr>
          <p:nvPr/>
        </p:nvSpPr>
        <p:spPr bwMode="auto">
          <a:xfrm>
            <a:off x="7151688" y="4503738"/>
            <a:ext cx="13096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solidFill>
                  <a:schemeClr val="bg1"/>
                </a:solidFill>
                <a:latin typeface="Architects Daughter" panose="02000505000000020004" pitchFamily="2" charset="0"/>
              </a:rPr>
              <a:t>Wife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a:extLst>
              <a:ext uri="{FF2B5EF4-FFF2-40B4-BE49-F238E27FC236}">
                <a16:creationId xmlns:a16="http://schemas.microsoft.com/office/drawing/2014/main" id="{71C0C3A3-CB62-41E0-B489-C7A2DAF8E0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8382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Box 3">
            <a:extLst>
              <a:ext uri="{FF2B5EF4-FFF2-40B4-BE49-F238E27FC236}">
                <a16:creationId xmlns:a16="http://schemas.microsoft.com/office/drawing/2014/main" id="{D63A427D-6C81-491D-AA0F-48CFC881ED42}"/>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Visual Discovery</a:t>
            </a:r>
          </a:p>
        </p:txBody>
      </p:sp>
      <p:pic>
        <p:nvPicPr>
          <p:cNvPr id="116740" name="Picture 4">
            <a:extLst>
              <a:ext uri="{FF2B5EF4-FFF2-40B4-BE49-F238E27FC236}">
                <a16:creationId xmlns:a16="http://schemas.microsoft.com/office/drawing/2014/main" id="{2B148F43-6669-4570-AEE3-05A00E86C7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a:extLst>
              <a:ext uri="{FF2B5EF4-FFF2-40B4-BE49-F238E27FC236}">
                <a16:creationId xmlns:a16="http://schemas.microsoft.com/office/drawing/2014/main" id="{B4BB0436-B7C5-4629-9C09-13A08B77B9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7400" y="882650"/>
            <a:ext cx="8001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Box 3">
            <a:extLst>
              <a:ext uri="{FF2B5EF4-FFF2-40B4-BE49-F238E27FC236}">
                <a16:creationId xmlns:a16="http://schemas.microsoft.com/office/drawing/2014/main" id="{AAE83470-07A8-4B75-8D40-DE68387B7B0C}"/>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Comparison</a:t>
            </a:r>
          </a:p>
        </p:txBody>
      </p:sp>
      <p:pic>
        <p:nvPicPr>
          <p:cNvPr id="118788" name="Picture 4">
            <a:extLst>
              <a:ext uri="{FF2B5EF4-FFF2-40B4-BE49-F238E27FC236}">
                <a16:creationId xmlns:a16="http://schemas.microsoft.com/office/drawing/2014/main" id="{35E6FA1F-ED56-415B-95C4-3A3AAE7728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922DAD-9641-4ADA-9FBE-0CEA16CD3483}"/>
              </a:ext>
            </a:extLst>
          </p:cNvPr>
          <p:cNvSpPr txBox="1"/>
          <p:nvPr/>
        </p:nvSpPr>
        <p:spPr>
          <a:xfrm>
            <a:off x="419100" y="1600200"/>
            <a:ext cx="4038600" cy="4094163"/>
          </a:xfrm>
          <a:prstGeom prst="rect">
            <a:avLst/>
          </a:prstGeom>
          <a:noFill/>
        </p:spPr>
        <p:txBody>
          <a:bodyPr>
            <a:spAutoFit/>
          </a:bodyPr>
          <a:lstStyle/>
          <a:p>
            <a:pPr>
              <a:defRPr/>
            </a:pPr>
            <a:r>
              <a:rPr lang="en-US" sz="2000" b="0" dirty="0">
                <a:latin typeface="Janda Everyday Casual" panose="02000503000000020004" pitchFamily="2" charset="0"/>
              </a:rPr>
              <a:t>You have the following items on your grocery list:  apples, carrots, bread, milk, fish, steak, trash bags, chips, butter, cheese and paper towels.   </a:t>
            </a:r>
          </a:p>
          <a:p>
            <a:pPr>
              <a:defRPr/>
            </a:pPr>
            <a:endParaRPr lang="en-US" sz="2000" b="0" dirty="0">
              <a:latin typeface="Janda Everyday Casual" panose="02000503000000020004" pitchFamily="2" charset="0"/>
            </a:endParaRPr>
          </a:p>
          <a:p>
            <a:pPr>
              <a:defRPr/>
            </a:pPr>
            <a:r>
              <a:rPr lang="en-US" sz="2000" b="0" dirty="0">
                <a:latin typeface="Janda Everyday Casual" panose="02000503000000020004" pitchFamily="2" charset="0"/>
              </a:rPr>
              <a:t>You need to get in and out of the store as soon as possible.</a:t>
            </a:r>
          </a:p>
          <a:p>
            <a:pPr>
              <a:defRPr/>
            </a:pPr>
            <a:endParaRPr lang="en-US" sz="2000" b="0" dirty="0">
              <a:latin typeface="Janda Everyday Casual" panose="02000503000000020004" pitchFamily="2" charset="0"/>
            </a:endParaRPr>
          </a:p>
          <a:p>
            <a:pPr marL="342900" indent="-342900">
              <a:buFontTx/>
              <a:buAutoNum type="arabicPeriod"/>
              <a:defRPr/>
            </a:pPr>
            <a:r>
              <a:rPr lang="en-US" sz="2000" b="0" dirty="0">
                <a:latin typeface="Janda Everyday Casual" panose="02000503000000020004" pitchFamily="2" charset="0"/>
              </a:rPr>
              <a:t>How do you group these items to speed up your task?</a:t>
            </a:r>
          </a:p>
          <a:p>
            <a:pPr marL="342900" indent="-342900">
              <a:buFontTx/>
              <a:buAutoNum type="arabicPeriod"/>
              <a:defRPr/>
            </a:pPr>
            <a:r>
              <a:rPr lang="en-US" sz="2000" b="0" dirty="0">
                <a:latin typeface="Janda Everyday Casual" panose="02000503000000020004" pitchFamily="2" charset="0"/>
              </a:rPr>
              <a:t>Why did you group them the way they did?</a:t>
            </a:r>
          </a:p>
        </p:txBody>
      </p:sp>
      <p:pic>
        <p:nvPicPr>
          <p:cNvPr id="120835" name="Picture 5" descr="Organic Fruit Grocery Display">
            <a:extLst>
              <a:ext uri="{FF2B5EF4-FFF2-40B4-BE49-F238E27FC236}">
                <a16:creationId xmlns:a16="http://schemas.microsoft.com/office/drawing/2014/main" id="{55241B6D-A038-4401-882C-5D0665240D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2138" y="1493838"/>
            <a:ext cx="32385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6" name="Picture 9" descr="Mother and daughter in a grocery store">
            <a:extLst>
              <a:ext uri="{FF2B5EF4-FFF2-40B4-BE49-F238E27FC236}">
                <a16:creationId xmlns:a16="http://schemas.microsoft.com/office/drawing/2014/main" id="{3189DD73-BF57-47E8-B5A8-F0A0103A8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4267200"/>
            <a:ext cx="32385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Picture 7" descr="Organic carrots and broccoli are kept refrigerated at an organic grocery store.">
            <a:extLst>
              <a:ext uri="{FF2B5EF4-FFF2-40B4-BE49-F238E27FC236}">
                <a16:creationId xmlns:a16="http://schemas.microsoft.com/office/drawing/2014/main" id="{8188B73A-8394-4210-AB5C-BB261FDB8E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8824"/>
          <a:stretch>
            <a:fillRect/>
          </a:stretch>
        </p:blipFill>
        <p:spPr bwMode="auto">
          <a:xfrm>
            <a:off x="4876800" y="2608263"/>
            <a:ext cx="19812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8" name="TextBox 3">
            <a:extLst>
              <a:ext uri="{FF2B5EF4-FFF2-40B4-BE49-F238E27FC236}">
                <a16:creationId xmlns:a16="http://schemas.microsoft.com/office/drawing/2014/main" id="{B1AF1A6C-2172-43EC-B29F-4CDF524FBCB3}"/>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r" eaLnBrk="1" hangingPunct="1">
              <a:spcBef>
                <a:spcPct val="0"/>
              </a:spcBef>
              <a:buFontTx/>
              <a:buNone/>
            </a:pPr>
            <a:r>
              <a:rPr lang="en-US" altLang="en-US">
                <a:latin typeface="Goudy Stout" panose="0202090407030B020401" pitchFamily="18" charset="0"/>
                <a:ea typeface="MS PGothic" panose="020B0600070205080204" pitchFamily="34" charset="-128"/>
              </a:rPr>
              <a:t>Relevant Example</a:t>
            </a:r>
          </a:p>
        </p:txBody>
      </p:sp>
      <p:pic>
        <p:nvPicPr>
          <p:cNvPr id="120839" name="Picture 4">
            <a:extLst>
              <a:ext uri="{FF2B5EF4-FFF2-40B4-BE49-F238E27FC236}">
                <a16:creationId xmlns:a16="http://schemas.microsoft.com/office/drawing/2014/main" id="{8D3B7481-11DA-40A2-9C71-CDF5098A8AB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FF8947-FE83-49F8-86A3-F1554B9EE505}"/>
              </a:ext>
            </a:extLst>
          </p:cNvPr>
          <p:cNvPicPr>
            <a:picLocks noChangeAspect="1"/>
          </p:cNvPicPr>
          <p:nvPr/>
        </p:nvPicPr>
        <p:blipFill>
          <a:blip r:embed="rId3"/>
          <a:stretch>
            <a:fillRect/>
          </a:stretch>
        </p:blipFill>
        <p:spPr>
          <a:xfrm>
            <a:off x="3393315" y="2877001"/>
            <a:ext cx="5861521" cy="3897288"/>
          </a:xfrm>
          <a:prstGeom prst="rect">
            <a:avLst/>
          </a:prstGeom>
        </p:spPr>
      </p:pic>
      <p:sp>
        <p:nvSpPr>
          <p:cNvPr id="2" name="TextBox 3">
            <a:extLst>
              <a:ext uri="{FF2B5EF4-FFF2-40B4-BE49-F238E27FC236}">
                <a16:creationId xmlns:a16="http://schemas.microsoft.com/office/drawing/2014/main" id="{1C971C76-6E4F-4375-972E-8E30A35D6F10}"/>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Preview Activities</a:t>
            </a:r>
          </a:p>
        </p:txBody>
      </p:sp>
      <p:pic>
        <p:nvPicPr>
          <p:cNvPr id="3" name="Picture 4">
            <a:extLst>
              <a:ext uri="{FF2B5EF4-FFF2-40B4-BE49-F238E27FC236}">
                <a16:creationId xmlns:a16="http://schemas.microsoft.com/office/drawing/2014/main" id="{446D3B07-F607-41E1-8AFC-A1EF0C218D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a:extLst>
              <a:ext uri="{FF2B5EF4-FFF2-40B4-BE49-F238E27FC236}">
                <a16:creationId xmlns:a16="http://schemas.microsoft.com/office/drawing/2014/main" id="{98D150C1-17BC-494E-9DE4-EA26E499F265}"/>
              </a:ext>
            </a:extLst>
          </p:cNvPr>
          <p:cNvSpPr txBox="1">
            <a:spLocks noChangeArrowheads="1"/>
          </p:cNvSpPr>
          <p:nvPr/>
        </p:nvSpPr>
        <p:spPr bwMode="auto">
          <a:xfrm>
            <a:off x="104775" y="1133771"/>
            <a:ext cx="3816061" cy="526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chitects Daughter" panose="02000505000000020004" pitchFamily="2"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chitects Daughter" panose="02000505000000020004" pitchFamily="2"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chitects Daughter" panose="02000505000000020004" pitchFamily="2"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9pPr>
          </a:lstStyle>
          <a:p>
            <a:pPr eaLnBrk="1" hangingPunct="1">
              <a:spcBef>
                <a:spcPct val="0"/>
              </a:spcBef>
            </a:pPr>
            <a:r>
              <a:rPr lang="en-US" altLang="en-US" sz="2400" b="0" dirty="0">
                <a:solidFill>
                  <a:srgbClr val="000000"/>
                </a:solidFill>
              </a:rPr>
              <a:t>Examine the preview strategies in the </a:t>
            </a:r>
            <a:r>
              <a:rPr lang="en-US" altLang="en-US" sz="2400" b="0" i="1" dirty="0">
                <a:solidFill>
                  <a:srgbClr val="000000"/>
                </a:solidFill>
              </a:rPr>
              <a:t>Interactive Student Notebook </a:t>
            </a:r>
            <a:r>
              <a:rPr lang="en-US" altLang="en-US" sz="2400" b="0" dirty="0">
                <a:solidFill>
                  <a:srgbClr val="000000"/>
                </a:solidFill>
              </a:rPr>
              <a:t>manual.</a:t>
            </a:r>
          </a:p>
          <a:p>
            <a:pPr eaLnBrk="1" hangingPunct="1">
              <a:spcBef>
                <a:spcPct val="0"/>
              </a:spcBef>
              <a:buFontTx/>
              <a:buNone/>
            </a:pPr>
            <a:endParaRPr lang="en-US" altLang="en-US" sz="2400" b="0" dirty="0">
              <a:solidFill>
                <a:srgbClr val="000000"/>
              </a:solidFill>
            </a:endParaRPr>
          </a:p>
          <a:p>
            <a:pPr eaLnBrk="1" hangingPunct="1">
              <a:spcBef>
                <a:spcPct val="0"/>
              </a:spcBef>
            </a:pPr>
            <a:r>
              <a:rPr lang="en-US" altLang="en-US" sz="2400" b="0" dirty="0">
                <a:solidFill>
                  <a:srgbClr val="000000"/>
                </a:solidFill>
              </a:rPr>
              <a:t>Choose one to read in depth – make sure everyone has a different strategy.</a:t>
            </a:r>
          </a:p>
          <a:p>
            <a:pPr eaLnBrk="1" hangingPunct="1">
              <a:spcBef>
                <a:spcPct val="0"/>
              </a:spcBef>
            </a:pPr>
            <a:endParaRPr lang="en-US" altLang="en-US" sz="2400" b="0" dirty="0">
              <a:solidFill>
                <a:srgbClr val="000000"/>
              </a:solidFill>
            </a:endParaRPr>
          </a:p>
          <a:p>
            <a:pPr eaLnBrk="1" hangingPunct="1">
              <a:spcBef>
                <a:spcPct val="0"/>
              </a:spcBef>
            </a:pPr>
            <a:r>
              <a:rPr lang="en-US" altLang="en-US" sz="2400" b="0" dirty="0">
                <a:solidFill>
                  <a:srgbClr val="000000"/>
                </a:solidFill>
              </a:rPr>
              <a:t>Discuss with your group which strategy you would use and why. </a:t>
            </a:r>
          </a:p>
        </p:txBody>
      </p:sp>
      <p:sp>
        <p:nvSpPr>
          <p:cNvPr id="9" name="TextBox 8">
            <a:extLst>
              <a:ext uri="{FF2B5EF4-FFF2-40B4-BE49-F238E27FC236}">
                <a16:creationId xmlns:a16="http://schemas.microsoft.com/office/drawing/2014/main" id="{F27B6954-2032-4DB1-9584-6B542E78E078}"/>
              </a:ext>
            </a:extLst>
          </p:cNvPr>
          <p:cNvSpPr txBox="1"/>
          <p:nvPr/>
        </p:nvSpPr>
        <p:spPr>
          <a:xfrm>
            <a:off x="4555241" y="2273291"/>
            <a:ext cx="5308270" cy="1015663"/>
          </a:xfrm>
          <a:prstGeom prst="rect">
            <a:avLst/>
          </a:prstGeom>
          <a:noFill/>
        </p:spPr>
        <p:txBody>
          <a:bodyPr wrap="square" rtlCol="0">
            <a:spAutoFit/>
          </a:bodyPr>
          <a:lstStyle/>
          <a:p>
            <a:r>
              <a:rPr lang="en-US" sz="6000" u="sng" dirty="0">
                <a:effectLst>
                  <a:outerShdw blurRad="38100" dist="38100" dir="2700000" algn="tl">
                    <a:srgbClr val="000000">
                      <a:alpha val="43137"/>
                    </a:srgbClr>
                  </a:outerShdw>
                </a:effectLst>
                <a:latin typeface="Be Bright" panose="02000506000000020003" pitchFamily="50" charset="0"/>
              </a:rPr>
              <a:t>7 minutes</a:t>
            </a:r>
          </a:p>
        </p:txBody>
      </p:sp>
      <p:pic>
        <p:nvPicPr>
          <p:cNvPr id="10" name="Picture 9">
            <a:extLst>
              <a:ext uri="{FF2B5EF4-FFF2-40B4-BE49-F238E27FC236}">
                <a16:creationId xmlns:a16="http://schemas.microsoft.com/office/drawing/2014/main" id="{031C1286-FE76-4471-A65C-A7DA83A303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4818" y="736600"/>
            <a:ext cx="2874558" cy="1536691"/>
          </a:xfrm>
          <a:prstGeom prst="rect">
            <a:avLst/>
          </a:prstGeom>
        </p:spPr>
      </p:pic>
    </p:spTree>
    <p:extLst>
      <p:ext uri="{BB962C8B-B14F-4D97-AF65-F5344CB8AC3E}">
        <p14:creationId xmlns:p14="http://schemas.microsoft.com/office/powerpoint/2010/main" val="2713018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2F02E-5193-BAB9-6F20-F2FE5F3A75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3382" y="761434"/>
            <a:ext cx="9144000" cy="6096566"/>
          </a:xfrm>
          <a:prstGeom prst="rect">
            <a:avLst/>
          </a:prstGeom>
        </p:spPr>
      </p:pic>
      <p:sp>
        <p:nvSpPr>
          <p:cNvPr id="3" name="Thought Bubble: Cloud 2">
            <a:extLst>
              <a:ext uri="{FF2B5EF4-FFF2-40B4-BE49-F238E27FC236}">
                <a16:creationId xmlns:a16="http://schemas.microsoft.com/office/drawing/2014/main" id="{1653F6A1-A0E7-86DF-6A1F-609A7D1F05C3}"/>
              </a:ext>
            </a:extLst>
          </p:cNvPr>
          <p:cNvSpPr/>
          <p:nvPr/>
        </p:nvSpPr>
        <p:spPr>
          <a:xfrm>
            <a:off x="5084619" y="368489"/>
            <a:ext cx="3895608" cy="3357349"/>
          </a:xfrm>
          <a:prstGeom prst="cloudCallout">
            <a:avLst>
              <a:gd name="adj1" fmla="val -93029"/>
              <a:gd name="adj2" fmla="val -15081"/>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380509E-668A-CEDD-BB7F-582ED458EDD0}"/>
              </a:ext>
            </a:extLst>
          </p:cNvPr>
          <p:cNvSpPr txBox="1"/>
          <p:nvPr/>
        </p:nvSpPr>
        <p:spPr>
          <a:xfrm>
            <a:off x="5527964" y="1132764"/>
            <a:ext cx="2854035" cy="1815882"/>
          </a:xfrm>
          <a:prstGeom prst="rect">
            <a:avLst/>
          </a:prstGeom>
          <a:noFill/>
        </p:spPr>
        <p:txBody>
          <a:bodyPr wrap="square" rtlCol="0">
            <a:spAutoFit/>
          </a:bodyPr>
          <a:lstStyle/>
          <a:p>
            <a:pPr algn="ctr"/>
            <a:r>
              <a:rPr lang="en-US" sz="2800" dirty="0">
                <a:latin typeface="Abadi" panose="020B0604020104020204" pitchFamily="34" charset="0"/>
              </a:rPr>
              <a:t>What preview strategy are you most likely to use and why?</a:t>
            </a:r>
          </a:p>
        </p:txBody>
      </p:sp>
    </p:spTree>
    <p:extLst>
      <p:ext uri="{BB962C8B-B14F-4D97-AF65-F5344CB8AC3E}">
        <p14:creationId xmlns:p14="http://schemas.microsoft.com/office/powerpoint/2010/main" val="153973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2" name="Picture 2">
            <a:extLst>
              <a:ext uri="{FF2B5EF4-FFF2-40B4-BE49-F238E27FC236}">
                <a16:creationId xmlns:a16="http://schemas.microsoft.com/office/drawing/2014/main" id="{61DE3436-50DA-47B0-8ED4-59F76E2BB0D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4" name="Rectangle 9">
            <a:extLst>
              <a:ext uri="{FF2B5EF4-FFF2-40B4-BE49-F238E27FC236}">
                <a16:creationId xmlns:a16="http://schemas.microsoft.com/office/drawing/2014/main" id="{FE54F64E-60F3-4017-BDE7-11E5A38E2D7E}"/>
              </a:ext>
            </a:extLst>
          </p:cNvPr>
          <p:cNvSpPr>
            <a:spLocks noChangeArrowheads="1"/>
          </p:cNvSpPr>
          <p:nvPr/>
        </p:nvSpPr>
        <p:spPr bwMode="auto">
          <a:xfrm rot="20002780">
            <a:off x="676104" y="1749400"/>
            <a:ext cx="18588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dirty="0">
                <a:cs typeface="Arial" panose="020B0604020202020204" pitchFamily="34" charset="0"/>
              </a:rPr>
              <a:t>Making Notes</a:t>
            </a:r>
            <a:endParaRPr lang="en-US" altLang="en-US" sz="2800" dirty="0"/>
          </a:p>
        </p:txBody>
      </p:sp>
      <p:sp>
        <p:nvSpPr>
          <p:cNvPr id="7" name="Rectangle 9">
            <a:extLst>
              <a:ext uri="{FF2B5EF4-FFF2-40B4-BE49-F238E27FC236}">
                <a16:creationId xmlns:a16="http://schemas.microsoft.com/office/drawing/2014/main" id="{41A280AB-B46F-49F4-8B94-58FDA137FCD2}"/>
              </a:ext>
            </a:extLst>
          </p:cNvPr>
          <p:cNvSpPr>
            <a:spLocks noChangeArrowheads="1"/>
          </p:cNvSpPr>
          <p:nvPr/>
        </p:nvSpPr>
        <p:spPr bwMode="auto">
          <a:xfrm rot="20002780">
            <a:off x="2271056" y="906453"/>
            <a:ext cx="18588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dirty="0">
                <a:cs typeface="Arial" panose="020B0604020202020204" pitchFamily="34" charset="0"/>
              </a:rPr>
              <a:t>Taking Notes</a:t>
            </a:r>
            <a:endParaRPr lang="en-US" altLang="en-US" sz="2800" dirty="0"/>
          </a:p>
        </p:txBody>
      </p:sp>
      <p:sp>
        <p:nvSpPr>
          <p:cNvPr id="8" name="Rectangle 9">
            <a:extLst>
              <a:ext uri="{FF2B5EF4-FFF2-40B4-BE49-F238E27FC236}">
                <a16:creationId xmlns:a16="http://schemas.microsoft.com/office/drawing/2014/main" id="{E73646F8-700B-42C0-A551-AC623CDF8397}"/>
              </a:ext>
            </a:extLst>
          </p:cNvPr>
          <p:cNvSpPr>
            <a:spLocks noChangeArrowheads="1"/>
          </p:cNvSpPr>
          <p:nvPr/>
        </p:nvSpPr>
        <p:spPr bwMode="auto">
          <a:xfrm rot="20002780">
            <a:off x="1356553" y="471555"/>
            <a:ext cx="18588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dirty="0">
                <a:cs typeface="Arial" panose="020B0604020202020204" pitchFamily="34" charset="0"/>
              </a:rPr>
              <a:t>vs.</a:t>
            </a:r>
            <a:endParaRPr lang="en-US" altLang="en-US" sz="2800" dirty="0"/>
          </a:p>
        </p:txBody>
      </p:sp>
      <p:sp>
        <p:nvSpPr>
          <p:cNvPr id="9" name="Text Box 20">
            <a:extLst>
              <a:ext uri="{FF2B5EF4-FFF2-40B4-BE49-F238E27FC236}">
                <a16:creationId xmlns:a16="http://schemas.microsoft.com/office/drawing/2014/main" id="{6C1D3853-79B5-43D0-8C7F-86BFA3A80755}"/>
              </a:ext>
            </a:extLst>
          </p:cNvPr>
          <p:cNvSpPr txBox="1">
            <a:spLocks noChangeArrowheads="1"/>
          </p:cNvSpPr>
          <p:nvPr/>
        </p:nvSpPr>
        <p:spPr bwMode="auto">
          <a:xfrm>
            <a:off x="4361042" y="794023"/>
            <a:ext cx="4495800" cy="56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Make Thinking Visible</a:t>
            </a:r>
          </a:p>
        </p:txBody>
      </p:sp>
      <p:sp>
        <p:nvSpPr>
          <p:cNvPr id="10" name="Rectangle 1">
            <a:extLst>
              <a:ext uri="{FF2B5EF4-FFF2-40B4-BE49-F238E27FC236}">
                <a16:creationId xmlns:a16="http://schemas.microsoft.com/office/drawing/2014/main" id="{16D3F35E-F3F9-48EF-AAB7-EC887319F300}"/>
              </a:ext>
            </a:extLst>
          </p:cNvPr>
          <p:cNvSpPr>
            <a:spLocks noChangeArrowheads="1"/>
          </p:cNvSpPr>
          <p:nvPr/>
        </p:nvSpPr>
        <p:spPr bwMode="auto">
          <a:xfrm>
            <a:off x="2200745" y="3622355"/>
            <a:ext cx="5827713" cy="247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dirty="0">
                <a:latin typeface="Janda Everyday Casual" panose="02000503000000020004" pitchFamily="2" charset="0"/>
                <a:ea typeface="Arial Unicode MS" panose="020B0604020202020204" pitchFamily="34" charset="-128"/>
                <a:cs typeface="Arial Unicode MS" panose="020B0604020202020204" pitchFamily="34" charset="-128"/>
              </a:rPr>
              <a:t>Use graphic organizers to help students construct meaning as they read.</a:t>
            </a:r>
          </a:p>
          <a:p>
            <a:pPr eaLnBrk="1" hangingPunct="1">
              <a:lnSpc>
                <a:spcPct val="80000"/>
              </a:lnSpc>
              <a:spcBef>
                <a:spcPct val="0"/>
              </a:spcBef>
            </a:pPr>
            <a:endParaRPr lang="en-US" altLang="en-US" sz="2400" b="0" dirty="0">
              <a:latin typeface="Janda Everyday Casual" panose="02000503000000020004" pitchFamily="2" charset="0"/>
              <a:ea typeface="Arial Unicode MS" panose="020B0604020202020204" pitchFamily="34" charset="-128"/>
              <a:cs typeface="Arial Unicode MS" panose="020B0604020202020204" pitchFamily="34" charset="-128"/>
            </a:endParaRPr>
          </a:p>
          <a:p>
            <a:pPr eaLnBrk="1" hangingPunct="1">
              <a:lnSpc>
                <a:spcPct val="80000"/>
              </a:lnSpc>
              <a:spcBef>
                <a:spcPct val="0"/>
              </a:spcBef>
            </a:pPr>
            <a:r>
              <a:rPr lang="en-US" altLang="en-US" sz="2400" b="0" dirty="0">
                <a:latin typeface="Janda Everyday Casual" panose="02000503000000020004" pitchFamily="2" charset="0"/>
                <a:ea typeface="Arial Unicode MS" panose="020B0604020202020204" pitchFamily="34" charset="-128"/>
                <a:cs typeface="Arial Unicode MS" panose="020B0604020202020204" pitchFamily="34" charset="-128"/>
              </a:rPr>
              <a:t>Create a visual summary of the content</a:t>
            </a:r>
          </a:p>
          <a:p>
            <a:pPr eaLnBrk="1" hangingPunct="1">
              <a:lnSpc>
                <a:spcPct val="80000"/>
              </a:lnSpc>
              <a:spcBef>
                <a:spcPct val="0"/>
              </a:spcBef>
            </a:pPr>
            <a:endParaRPr lang="en-US" altLang="en-US" sz="2400" dirty="0">
              <a:latin typeface="Janda Everyday Casual" panose="02000503000000020004" pitchFamily="2" charset="0"/>
              <a:ea typeface="Arial Unicode MS" panose="020B0604020202020204" pitchFamily="34" charset="-128"/>
              <a:cs typeface="Arial Unicode MS" panose="020B0604020202020204" pitchFamily="34" charset="-128"/>
            </a:endParaRPr>
          </a:p>
          <a:p>
            <a:pPr eaLnBrk="1" hangingPunct="1">
              <a:lnSpc>
                <a:spcPct val="80000"/>
              </a:lnSpc>
              <a:spcBef>
                <a:spcPct val="0"/>
              </a:spcBef>
            </a:pPr>
            <a:r>
              <a:rPr lang="en-US" altLang="en-US" sz="2400" b="0" dirty="0">
                <a:latin typeface="Janda Everyday Casual" panose="02000503000000020004" pitchFamily="2" charset="0"/>
                <a:ea typeface="Arial Unicode MS" panose="020B0604020202020204" pitchFamily="34" charset="-128"/>
                <a:cs typeface="Arial Unicode MS" panose="020B0604020202020204" pitchFamily="34" charset="-128"/>
              </a:rPr>
              <a:t>Embed processing standards</a:t>
            </a:r>
            <a:endParaRPr lang="en-US" altLang="en-US" sz="2400" b="0" dirty="0">
              <a:latin typeface="Janda Everyday Casual" panose="02000503000000020004" pitchFamily="2" charset="0"/>
            </a:endParaRPr>
          </a:p>
        </p:txBody>
      </p:sp>
      <p:sp>
        <p:nvSpPr>
          <p:cNvPr id="11" name="TextBox 10">
            <a:extLst>
              <a:ext uri="{FF2B5EF4-FFF2-40B4-BE49-F238E27FC236}">
                <a16:creationId xmlns:a16="http://schemas.microsoft.com/office/drawing/2014/main" id="{7D3619D0-AE1E-4730-9DB0-E53F7BB364E0}"/>
              </a:ext>
            </a:extLst>
          </p:cNvPr>
          <p:cNvSpPr txBox="1">
            <a:spLocks noChangeArrowheads="1"/>
          </p:cNvSpPr>
          <p:nvPr/>
        </p:nvSpPr>
        <p:spPr bwMode="auto">
          <a:xfrm>
            <a:off x="4447058" y="5842000"/>
            <a:ext cx="7162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6000" dirty="0">
                <a:solidFill>
                  <a:srgbClr val="FF0000"/>
                </a:solidFill>
              </a:rPr>
              <a:t>Line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a16="http://schemas.microsoft.com/office/drawing/2014/main" id="{72643D2B-82FB-4C6B-A582-1273494AD511}"/>
              </a:ext>
            </a:extLst>
          </p:cNvPr>
          <p:cNvSpPr txBox="1">
            <a:spLocks noChangeArrowheads="1"/>
          </p:cNvSpPr>
          <p:nvPr/>
        </p:nvSpPr>
        <p:spPr bwMode="auto">
          <a:xfrm>
            <a:off x="0" y="74613"/>
            <a:ext cx="91170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Graphic Organizers</a:t>
            </a:r>
          </a:p>
        </p:txBody>
      </p:sp>
      <p:pic>
        <p:nvPicPr>
          <p:cNvPr id="5" name="Picture 4">
            <a:extLst>
              <a:ext uri="{FF2B5EF4-FFF2-40B4-BE49-F238E27FC236}">
                <a16:creationId xmlns:a16="http://schemas.microsoft.com/office/drawing/2014/main" id="{E5FBF21F-086F-456A-9BC3-1D757241FA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9A271A9F-B5C3-47DF-979F-982C573E2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94" y="888465"/>
            <a:ext cx="9144000" cy="6854452"/>
          </a:xfrm>
          <a:prstGeom prst="rect">
            <a:avLst/>
          </a:prstGeom>
        </p:spPr>
      </p:pic>
    </p:spTree>
    <p:extLst>
      <p:ext uri="{BB962C8B-B14F-4D97-AF65-F5344CB8AC3E}">
        <p14:creationId xmlns:p14="http://schemas.microsoft.com/office/powerpoint/2010/main" val="3918716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75C47E-251E-4819-8794-4B88C0340E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28800" y="1798320"/>
            <a:ext cx="5486400"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3">
            <a:extLst>
              <a:ext uri="{FF2B5EF4-FFF2-40B4-BE49-F238E27FC236}">
                <a16:creationId xmlns:a16="http://schemas.microsoft.com/office/drawing/2014/main" id="{7B581C89-7DD8-4320-90E9-2DC845859660}"/>
              </a:ext>
            </a:extLst>
          </p:cNvPr>
          <p:cNvSpPr txBox="1">
            <a:spLocks noChangeArrowheads="1"/>
          </p:cNvSpPr>
          <p:nvPr/>
        </p:nvSpPr>
        <p:spPr bwMode="auto">
          <a:xfrm>
            <a:off x="0" y="74613"/>
            <a:ext cx="91170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 2 column Notes</a:t>
            </a:r>
          </a:p>
        </p:txBody>
      </p:sp>
      <p:pic>
        <p:nvPicPr>
          <p:cNvPr id="7" name="Picture 4">
            <a:extLst>
              <a:ext uri="{FF2B5EF4-FFF2-40B4-BE49-F238E27FC236}">
                <a16:creationId xmlns:a16="http://schemas.microsoft.com/office/drawing/2014/main" id="{E9C2C6CC-4BE9-4390-BF0F-7DF0F829DE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308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7B581C89-7DD8-4320-90E9-2DC845859660}"/>
              </a:ext>
            </a:extLst>
          </p:cNvPr>
          <p:cNvSpPr txBox="1">
            <a:spLocks noChangeArrowheads="1"/>
          </p:cNvSpPr>
          <p:nvPr/>
        </p:nvSpPr>
        <p:spPr bwMode="auto">
          <a:xfrm>
            <a:off x="0" y="74613"/>
            <a:ext cx="91170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 sketch Notes</a:t>
            </a:r>
          </a:p>
        </p:txBody>
      </p:sp>
      <p:pic>
        <p:nvPicPr>
          <p:cNvPr id="7" name="Picture 4">
            <a:extLst>
              <a:ext uri="{FF2B5EF4-FFF2-40B4-BE49-F238E27FC236}">
                <a16:creationId xmlns:a16="http://schemas.microsoft.com/office/drawing/2014/main" id="{E9C2C6CC-4BE9-4390-BF0F-7DF0F829DE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7D1E03-CDE0-4D22-8BC6-C7384E96DC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610590" y="1600921"/>
            <a:ext cx="5922819" cy="4442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46120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909D3D-57E5-477F-8A84-15EB03C77B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28800" y="1871287"/>
            <a:ext cx="5486400"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3">
            <a:extLst>
              <a:ext uri="{FF2B5EF4-FFF2-40B4-BE49-F238E27FC236}">
                <a16:creationId xmlns:a16="http://schemas.microsoft.com/office/drawing/2014/main" id="{6FB79C3B-080F-4B54-9C7E-77BF77B16EF5}"/>
              </a:ext>
            </a:extLst>
          </p:cNvPr>
          <p:cNvSpPr txBox="1">
            <a:spLocks noChangeArrowheads="1"/>
          </p:cNvSpPr>
          <p:nvPr/>
        </p:nvSpPr>
        <p:spPr bwMode="auto">
          <a:xfrm>
            <a:off x="0" y="74613"/>
            <a:ext cx="9117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800" dirty="0">
                <a:latin typeface="Goudy Stout" panose="0202090407030B020401" pitchFamily="18" charset="0"/>
                <a:ea typeface="ＭＳ Ｐゴシック" panose="020B0600070205080204" pitchFamily="34" charset="-128"/>
              </a:rPr>
              <a:t>Illustrated timeline</a:t>
            </a:r>
          </a:p>
        </p:txBody>
      </p:sp>
      <p:pic>
        <p:nvPicPr>
          <p:cNvPr id="7" name="Picture 4">
            <a:extLst>
              <a:ext uri="{FF2B5EF4-FFF2-40B4-BE49-F238E27FC236}">
                <a16:creationId xmlns:a16="http://schemas.microsoft.com/office/drawing/2014/main" id="{FCC56A2C-357F-4815-87CE-8242365A72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983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7">
            <a:extLst>
              <a:ext uri="{FF2B5EF4-FFF2-40B4-BE49-F238E27FC236}">
                <a16:creationId xmlns:a16="http://schemas.microsoft.com/office/drawing/2014/main" id="{89DE0F17-CD01-48B0-3787-BC04F83F96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ech Bubble: Rectangle with Corners Rounded 5">
            <a:extLst>
              <a:ext uri="{FF2B5EF4-FFF2-40B4-BE49-F238E27FC236}">
                <a16:creationId xmlns:a16="http://schemas.microsoft.com/office/drawing/2014/main" id="{979172CB-7CC5-AED2-5C6E-7BF0ED7760B4}"/>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EA16F18F-9024-9129-1773-41CACD79783C}"/>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52DB2885-45D5-1675-4CC3-A7D87F802433}"/>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4343" name="TextBox 2">
            <a:extLst>
              <a:ext uri="{FF2B5EF4-FFF2-40B4-BE49-F238E27FC236}">
                <a16:creationId xmlns:a16="http://schemas.microsoft.com/office/drawing/2014/main" id="{A7649410-D53F-2CFB-5D8F-653449CA75B4}"/>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B66A77-C806-47B7-8E83-90BA0F9FC4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22" t="7407" r="3333"/>
          <a:stretch/>
        </p:blipFill>
        <p:spPr>
          <a:xfrm>
            <a:off x="457200" y="782785"/>
            <a:ext cx="8229600" cy="6051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4820EDEB-1F89-4DB3-B9FD-09BFBC456482}"/>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Annotated image</a:t>
            </a:r>
          </a:p>
        </p:txBody>
      </p:sp>
      <p:pic>
        <p:nvPicPr>
          <p:cNvPr id="5" name="Picture 4">
            <a:extLst>
              <a:ext uri="{FF2B5EF4-FFF2-40B4-BE49-F238E27FC236}">
                <a16:creationId xmlns:a16="http://schemas.microsoft.com/office/drawing/2014/main" id="{1EC08AB6-177F-4803-8AF3-16E51E9A42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15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DB3EB5-71A9-458B-AFB4-5510796252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23" t="11481" r="1111" b="2593"/>
          <a:stretch/>
        </p:blipFill>
        <p:spPr>
          <a:xfrm>
            <a:off x="304800" y="990600"/>
            <a:ext cx="8572500" cy="571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65674FCC-3D7C-4F08-B7B1-5D3DC6DC04B0}"/>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Annotated diagram</a:t>
            </a:r>
          </a:p>
        </p:txBody>
      </p:sp>
      <p:pic>
        <p:nvPicPr>
          <p:cNvPr id="5" name="Picture 4">
            <a:extLst>
              <a:ext uri="{FF2B5EF4-FFF2-40B4-BE49-F238E27FC236}">
                <a16:creationId xmlns:a16="http://schemas.microsoft.com/office/drawing/2014/main" id="{436D6252-7356-4EC0-A84F-0E02008182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307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797F5B-CA4C-4B18-871F-7B37A2E48027}"/>
              </a:ext>
            </a:extLst>
          </p:cNvPr>
          <p:cNvPicPr>
            <a:picLocks noChangeAspect="1"/>
          </p:cNvPicPr>
          <p:nvPr/>
        </p:nvPicPr>
        <p:blipFill>
          <a:blip r:embed="rId2"/>
          <a:stretch>
            <a:fillRect/>
          </a:stretch>
        </p:blipFill>
        <p:spPr>
          <a:xfrm rot="16200000">
            <a:off x="1966390" y="111795"/>
            <a:ext cx="5638128" cy="73446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A635C60E-5F6D-D2C5-F657-905EA894EBE9}"/>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Doodle notes</a:t>
            </a:r>
          </a:p>
        </p:txBody>
      </p:sp>
      <p:pic>
        <p:nvPicPr>
          <p:cNvPr id="5" name="Picture 4">
            <a:extLst>
              <a:ext uri="{FF2B5EF4-FFF2-40B4-BE49-F238E27FC236}">
                <a16:creationId xmlns:a16="http://schemas.microsoft.com/office/drawing/2014/main" id="{B9219CDA-4C09-40B5-AC00-94DDC8CB8D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701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FF8947-FE83-49F8-86A3-F1554B9EE505}"/>
              </a:ext>
            </a:extLst>
          </p:cNvPr>
          <p:cNvPicPr>
            <a:picLocks noChangeAspect="1"/>
          </p:cNvPicPr>
          <p:nvPr/>
        </p:nvPicPr>
        <p:blipFill>
          <a:blip r:embed="rId3"/>
          <a:stretch>
            <a:fillRect/>
          </a:stretch>
        </p:blipFill>
        <p:spPr>
          <a:xfrm>
            <a:off x="3393315" y="2877001"/>
            <a:ext cx="5861521" cy="3897288"/>
          </a:xfrm>
          <a:prstGeom prst="rect">
            <a:avLst/>
          </a:prstGeom>
        </p:spPr>
      </p:pic>
      <p:sp>
        <p:nvSpPr>
          <p:cNvPr id="2" name="TextBox 3">
            <a:extLst>
              <a:ext uri="{FF2B5EF4-FFF2-40B4-BE49-F238E27FC236}">
                <a16:creationId xmlns:a16="http://schemas.microsoft.com/office/drawing/2014/main" id="{1C971C76-6E4F-4375-972E-8E30A35D6F10}"/>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Graphic organizers</a:t>
            </a:r>
          </a:p>
        </p:txBody>
      </p:sp>
      <p:pic>
        <p:nvPicPr>
          <p:cNvPr id="3" name="Picture 4">
            <a:extLst>
              <a:ext uri="{FF2B5EF4-FFF2-40B4-BE49-F238E27FC236}">
                <a16:creationId xmlns:a16="http://schemas.microsoft.com/office/drawing/2014/main" id="{446D3B07-F607-41E1-8AFC-A1EF0C218D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a:extLst>
              <a:ext uri="{FF2B5EF4-FFF2-40B4-BE49-F238E27FC236}">
                <a16:creationId xmlns:a16="http://schemas.microsoft.com/office/drawing/2014/main" id="{98D150C1-17BC-494E-9DE4-EA26E499F265}"/>
              </a:ext>
            </a:extLst>
          </p:cNvPr>
          <p:cNvSpPr txBox="1">
            <a:spLocks noChangeArrowheads="1"/>
          </p:cNvSpPr>
          <p:nvPr/>
        </p:nvSpPr>
        <p:spPr bwMode="auto">
          <a:xfrm>
            <a:off x="104775" y="1133771"/>
            <a:ext cx="3816061" cy="526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chitects Daughter" panose="02000505000000020004" pitchFamily="2"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chitects Daughter" panose="02000505000000020004" pitchFamily="2"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chitects Daughter" panose="02000505000000020004" pitchFamily="2"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9pPr>
          </a:lstStyle>
          <a:p>
            <a:pPr eaLnBrk="1" hangingPunct="1">
              <a:spcBef>
                <a:spcPct val="0"/>
              </a:spcBef>
            </a:pPr>
            <a:r>
              <a:rPr lang="en-US" altLang="en-US" sz="2400" b="0" dirty="0">
                <a:solidFill>
                  <a:srgbClr val="000000"/>
                </a:solidFill>
              </a:rPr>
              <a:t>Examine the graphic organizers in the </a:t>
            </a:r>
            <a:r>
              <a:rPr lang="en-US" altLang="en-US" sz="2400" b="0" i="1" dirty="0">
                <a:solidFill>
                  <a:srgbClr val="000000"/>
                </a:solidFill>
              </a:rPr>
              <a:t>Interactive Student Notebook </a:t>
            </a:r>
            <a:r>
              <a:rPr lang="en-US" altLang="en-US" sz="2400" b="0" dirty="0">
                <a:solidFill>
                  <a:srgbClr val="000000"/>
                </a:solidFill>
              </a:rPr>
              <a:t>manual.</a:t>
            </a:r>
          </a:p>
          <a:p>
            <a:pPr eaLnBrk="1" hangingPunct="1">
              <a:spcBef>
                <a:spcPct val="0"/>
              </a:spcBef>
              <a:buFontTx/>
              <a:buNone/>
            </a:pPr>
            <a:endParaRPr lang="en-US" altLang="en-US" sz="2400" b="0" dirty="0">
              <a:solidFill>
                <a:srgbClr val="000000"/>
              </a:solidFill>
            </a:endParaRPr>
          </a:p>
          <a:p>
            <a:pPr eaLnBrk="1" hangingPunct="1">
              <a:spcBef>
                <a:spcPct val="0"/>
              </a:spcBef>
            </a:pPr>
            <a:r>
              <a:rPr lang="en-US" altLang="en-US" sz="2400" b="0" dirty="0">
                <a:solidFill>
                  <a:srgbClr val="000000"/>
                </a:solidFill>
              </a:rPr>
              <a:t>Choose one to read in depth – make sure everyone has a different strategy.</a:t>
            </a:r>
          </a:p>
          <a:p>
            <a:pPr eaLnBrk="1" hangingPunct="1">
              <a:spcBef>
                <a:spcPct val="0"/>
              </a:spcBef>
            </a:pPr>
            <a:endParaRPr lang="en-US" altLang="en-US" sz="2400" b="0" dirty="0">
              <a:solidFill>
                <a:srgbClr val="000000"/>
              </a:solidFill>
            </a:endParaRPr>
          </a:p>
          <a:p>
            <a:pPr eaLnBrk="1" hangingPunct="1">
              <a:spcBef>
                <a:spcPct val="0"/>
              </a:spcBef>
            </a:pPr>
            <a:r>
              <a:rPr lang="en-US" altLang="en-US" sz="2400" b="0" dirty="0">
                <a:solidFill>
                  <a:srgbClr val="000000"/>
                </a:solidFill>
              </a:rPr>
              <a:t>Discuss with your group which strategy you would use and why. </a:t>
            </a:r>
          </a:p>
        </p:txBody>
      </p:sp>
      <p:sp>
        <p:nvSpPr>
          <p:cNvPr id="9" name="TextBox 8">
            <a:extLst>
              <a:ext uri="{FF2B5EF4-FFF2-40B4-BE49-F238E27FC236}">
                <a16:creationId xmlns:a16="http://schemas.microsoft.com/office/drawing/2014/main" id="{F27B6954-2032-4DB1-9584-6B542E78E078}"/>
              </a:ext>
            </a:extLst>
          </p:cNvPr>
          <p:cNvSpPr txBox="1"/>
          <p:nvPr/>
        </p:nvSpPr>
        <p:spPr>
          <a:xfrm>
            <a:off x="4555241" y="2273291"/>
            <a:ext cx="5308270" cy="1015663"/>
          </a:xfrm>
          <a:prstGeom prst="rect">
            <a:avLst/>
          </a:prstGeom>
          <a:noFill/>
        </p:spPr>
        <p:txBody>
          <a:bodyPr wrap="square" rtlCol="0">
            <a:spAutoFit/>
          </a:bodyPr>
          <a:lstStyle/>
          <a:p>
            <a:r>
              <a:rPr lang="en-US" sz="6000" u="sng" dirty="0">
                <a:effectLst>
                  <a:outerShdw blurRad="38100" dist="38100" dir="2700000" algn="tl">
                    <a:srgbClr val="000000">
                      <a:alpha val="43137"/>
                    </a:srgbClr>
                  </a:outerShdw>
                </a:effectLst>
                <a:latin typeface="Be Bright" panose="02000506000000020003" pitchFamily="50" charset="0"/>
              </a:rPr>
              <a:t>7 minutes</a:t>
            </a:r>
          </a:p>
        </p:txBody>
      </p:sp>
      <p:pic>
        <p:nvPicPr>
          <p:cNvPr id="10" name="Picture 9">
            <a:extLst>
              <a:ext uri="{FF2B5EF4-FFF2-40B4-BE49-F238E27FC236}">
                <a16:creationId xmlns:a16="http://schemas.microsoft.com/office/drawing/2014/main" id="{031C1286-FE76-4471-A65C-A7DA83A303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4818" y="736600"/>
            <a:ext cx="2874558" cy="1536691"/>
          </a:xfrm>
          <a:prstGeom prst="rect">
            <a:avLst/>
          </a:prstGeom>
        </p:spPr>
      </p:pic>
    </p:spTree>
    <p:extLst>
      <p:ext uri="{BB962C8B-B14F-4D97-AF65-F5344CB8AC3E}">
        <p14:creationId xmlns:p14="http://schemas.microsoft.com/office/powerpoint/2010/main" val="3707769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the hand on the face&#10;&#10;Description automatically generated with medium confidence">
            <a:extLst>
              <a:ext uri="{FF2B5EF4-FFF2-40B4-BE49-F238E27FC236}">
                <a16:creationId xmlns:a16="http://schemas.microsoft.com/office/drawing/2014/main" id="{863CCC52-EB15-5911-D867-4078F05319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664" y="2023110"/>
            <a:ext cx="7252335" cy="4834890"/>
          </a:xfrm>
          <a:prstGeom prst="rect">
            <a:avLst/>
          </a:prstGeom>
        </p:spPr>
      </p:pic>
      <p:sp>
        <p:nvSpPr>
          <p:cNvPr id="4" name="Thought Bubble: Cloud 3">
            <a:extLst>
              <a:ext uri="{FF2B5EF4-FFF2-40B4-BE49-F238E27FC236}">
                <a16:creationId xmlns:a16="http://schemas.microsoft.com/office/drawing/2014/main" id="{2B549A27-F015-E17C-39F7-747AB48255B2}"/>
              </a:ext>
            </a:extLst>
          </p:cNvPr>
          <p:cNvSpPr/>
          <p:nvPr/>
        </p:nvSpPr>
        <p:spPr>
          <a:xfrm>
            <a:off x="257176" y="0"/>
            <a:ext cx="5926454" cy="2548890"/>
          </a:xfrm>
          <a:prstGeom prst="cloudCallout">
            <a:avLst>
              <a:gd name="adj1" fmla="val 25886"/>
              <a:gd name="adj2" fmla="val 7500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2051050-7805-4EC3-A9EC-3A8690D2F080}"/>
              </a:ext>
            </a:extLst>
          </p:cNvPr>
          <p:cNvSpPr txBox="1"/>
          <p:nvPr/>
        </p:nvSpPr>
        <p:spPr>
          <a:xfrm>
            <a:off x="1037271" y="688390"/>
            <a:ext cx="4480560" cy="646331"/>
          </a:xfrm>
          <a:prstGeom prst="rect">
            <a:avLst/>
          </a:prstGeom>
          <a:noFill/>
        </p:spPr>
        <p:txBody>
          <a:bodyPr wrap="square" rtlCol="0">
            <a:spAutoFit/>
          </a:bodyPr>
          <a:lstStyle/>
          <a:p>
            <a:r>
              <a:rPr lang="en-US" sz="3600" dirty="0">
                <a:latin typeface="Abadi" panose="020B0604020104020204" pitchFamily="34" charset="0"/>
              </a:rPr>
              <a:t>What did you learn? </a:t>
            </a:r>
          </a:p>
        </p:txBody>
      </p:sp>
    </p:spTree>
    <p:extLst>
      <p:ext uri="{BB962C8B-B14F-4D97-AF65-F5344CB8AC3E}">
        <p14:creationId xmlns:p14="http://schemas.microsoft.com/office/powerpoint/2010/main" val="2485993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5382A-CA75-B81E-3136-1CB15952AC5D}"/>
            </a:ext>
          </a:extLst>
        </p:cNvPr>
        <p:cNvGrpSpPr/>
        <p:nvPr/>
      </p:nvGrpSpPr>
      <p:grpSpPr>
        <a:xfrm>
          <a:off x="0" y="0"/>
          <a:ext cx="0" cy="0"/>
          <a:chOff x="0" y="0"/>
          <a:chExt cx="0" cy="0"/>
        </a:xfrm>
      </p:grpSpPr>
      <p:sp>
        <p:nvSpPr>
          <p:cNvPr id="138242" name="Text Box 20">
            <a:extLst>
              <a:ext uri="{FF2B5EF4-FFF2-40B4-BE49-F238E27FC236}">
                <a16:creationId xmlns:a16="http://schemas.microsoft.com/office/drawing/2014/main" id="{4C7B22D8-081C-21F6-B7AB-C5EE0EEC7340}"/>
              </a:ext>
            </a:extLst>
          </p:cNvPr>
          <p:cNvSpPr txBox="1">
            <a:spLocks noChangeArrowheads="1"/>
          </p:cNvSpPr>
          <p:nvPr/>
        </p:nvSpPr>
        <p:spPr bwMode="auto">
          <a:xfrm>
            <a:off x="4793343" y="456475"/>
            <a:ext cx="4495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Use processing strategies that allow students to reflect, make connections, and apply learning. </a:t>
            </a:r>
          </a:p>
        </p:txBody>
      </p:sp>
      <p:sp>
        <p:nvSpPr>
          <p:cNvPr id="138243" name="Rectangle 1">
            <a:extLst>
              <a:ext uri="{FF2B5EF4-FFF2-40B4-BE49-F238E27FC236}">
                <a16:creationId xmlns:a16="http://schemas.microsoft.com/office/drawing/2014/main" id="{129C1996-E708-1FC6-9FD0-AA6A1C319A4D}"/>
              </a:ext>
            </a:extLst>
          </p:cNvPr>
          <p:cNvSpPr>
            <a:spLocks noChangeArrowheads="1"/>
          </p:cNvSpPr>
          <p:nvPr/>
        </p:nvSpPr>
        <p:spPr bwMode="auto">
          <a:xfrm>
            <a:off x="2155825" y="3939313"/>
            <a:ext cx="5827713" cy="262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pPr>
            <a:r>
              <a:rPr lang="en-US" altLang="en-US" sz="2400" b="0" dirty="0">
                <a:latin typeface="Janda Everyday Casual" panose="02000503000000020004" pitchFamily="2" charset="0"/>
              </a:rPr>
              <a:t>make connections </a:t>
            </a:r>
          </a:p>
          <a:p>
            <a:pPr eaLnBrk="1" hangingPunct="1">
              <a:spcBef>
                <a:spcPct val="0"/>
              </a:spcBef>
            </a:pPr>
            <a:r>
              <a:rPr lang="en-US" altLang="en-US" sz="2400" b="0" dirty="0">
                <a:latin typeface="Janda Everyday Casual" panose="02000503000000020004" pitchFamily="2" charset="0"/>
              </a:rPr>
              <a:t>extend the reading experience </a:t>
            </a:r>
          </a:p>
          <a:p>
            <a:pPr eaLnBrk="1" hangingPunct="1">
              <a:spcBef>
                <a:spcPct val="0"/>
              </a:spcBef>
            </a:pPr>
            <a:r>
              <a:rPr lang="en-US" altLang="en-US" sz="2400" b="0" dirty="0">
                <a:latin typeface="Janda Everyday Casual" panose="02000503000000020004" pitchFamily="2" charset="0"/>
              </a:rPr>
              <a:t>lead students to a deeper analysis of the text</a:t>
            </a:r>
          </a:p>
          <a:p>
            <a:pPr eaLnBrk="1" hangingPunct="1">
              <a:spcBef>
                <a:spcPct val="0"/>
              </a:spcBef>
            </a:pPr>
            <a:r>
              <a:rPr lang="en-US" altLang="en-US" sz="2400" b="0" dirty="0">
                <a:latin typeface="Janda Everyday Casual" panose="02000503000000020004" pitchFamily="2" charset="0"/>
              </a:rPr>
              <a:t>be able to apply new content</a:t>
            </a:r>
          </a:p>
          <a:p>
            <a:pPr eaLnBrk="1" hangingPunct="1">
              <a:spcBef>
                <a:spcPct val="0"/>
              </a:spcBef>
            </a:pPr>
            <a:r>
              <a:rPr lang="en-US" altLang="en-US" sz="2400" dirty="0">
                <a:latin typeface="Janda Everyday Casual" panose="02000503000000020004" pitchFamily="2" charset="0"/>
              </a:rPr>
              <a:t>allows for Differentiated Learning</a:t>
            </a:r>
            <a:endParaRPr lang="en-US" altLang="en-US" sz="2400" b="0" dirty="0">
              <a:latin typeface="Janda Everyday Casual" panose="02000503000000020004" pitchFamily="2" charset="0"/>
            </a:endParaRPr>
          </a:p>
          <a:p>
            <a:pPr eaLnBrk="1" hangingPunct="1">
              <a:lnSpc>
                <a:spcPct val="80000"/>
              </a:lnSpc>
              <a:spcBef>
                <a:spcPct val="0"/>
              </a:spcBef>
            </a:pPr>
            <a:endParaRPr lang="en-US" altLang="en-US" sz="2400" b="0" dirty="0">
              <a:latin typeface="Janda Everyday Casual" panose="02000503000000020004" pitchFamily="2" charset="0"/>
            </a:endParaRPr>
          </a:p>
        </p:txBody>
      </p:sp>
      <p:pic>
        <p:nvPicPr>
          <p:cNvPr id="138244" name="Picture 2">
            <a:extLst>
              <a:ext uri="{FF2B5EF4-FFF2-40B4-BE49-F238E27FC236}">
                <a16:creationId xmlns:a16="http://schemas.microsoft.com/office/drawing/2014/main" id="{0C625D26-D9E7-455D-E63F-48AB2086547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Rectangle 3">
            <a:extLst>
              <a:ext uri="{FF2B5EF4-FFF2-40B4-BE49-F238E27FC236}">
                <a16:creationId xmlns:a16="http://schemas.microsoft.com/office/drawing/2014/main" id="{E8A6553D-6ABA-740B-5677-C9FBDDD0FF3C}"/>
              </a:ext>
            </a:extLst>
          </p:cNvPr>
          <p:cNvSpPr>
            <a:spLocks noChangeArrowheads="1"/>
          </p:cNvSpPr>
          <p:nvPr/>
        </p:nvSpPr>
        <p:spPr bwMode="auto">
          <a:xfrm rot="20002780">
            <a:off x="663183" y="2159763"/>
            <a:ext cx="16962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000" dirty="0">
                <a:cs typeface="Arial" panose="020B0604020202020204" pitchFamily="34" charset="0"/>
              </a:rPr>
              <a:t>Processing</a:t>
            </a:r>
            <a:endParaRPr lang="en-US" altLang="en-US" sz="2000" dirty="0"/>
          </a:p>
        </p:txBody>
      </p:sp>
      <p:sp>
        <p:nvSpPr>
          <p:cNvPr id="138246" name="Rectangle 9">
            <a:extLst>
              <a:ext uri="{FF2B5EF4-FFF2-40B4-BE49-F238E27FC236}">
                <a16:creationId xmlns:a16="http://schemas.microsoft.com/office/drawing/2014/main" id="{B733A887-929E-288F-A8B9-73C78A4958C2}"/>
              </a:ext>
            </a:extLst>
          </p:cNvPr>
          <p:cNvSpPr>
            <a:spLocks noChangeArrowheads="1"/>
          </p:cNvSpPr>
          <p:nvPr/>
        </p:nvSpPr>
        <p:spPr bwMode="auto">
          <a:xfrm rot="20002780">
            <a:off x="2368989" y="1396969"/>
            <a:ext cx="14389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000" dirty="0">
                <a:cs typeface="Arial" panose="020B0604020202020204" pitchFamily="34" charset="0"/>
              </a:rPr>
              <a:t>Activities</a:t>
            </a:r>
            <a:endParaRPr lang="en-US" altLang="en-US" sz="2000" dirty="0"/>
          </a:p>
        </p:txBody>
      </p:sp>
      <p:sp>
        <p:nvSpPr>
          <p:cNvPr id="7" name="TextBox 6">
            <a:extLst>
              <a:ext uri="{FF2B5EF4-FFF2-40B4-BE49-F238E27FC236}">
                <a16:creationId xmlns:a16="http://schemas.microsoft.com/office/drawing/2014/main" id="{2AB6D1C3-83E1-16D5-1D63-08CD679E8C45}"/>
              </a:ext>
            </a:extLst>
          </p:cNvPr>
          <p:cNvSpPr txBox="1">
            <a:spLocks noChangeArrowheads="1"/>
          </p:cNvSpPr>
          <p:nvPr/>
        </p:nvSpPr>
        <p:spPr bwMode="auto">
          <a:xfrm>
            <a:off x="4402138" y="6014631"/>
            <a:ext cx="7162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6000" dirty="0">
                <a:solidFill>
                  <a:srgbClr val="FF0000"/>
                </a:solidFill>
              </a:rPr>
              <a:t>Sinker</a:t>
            </a:r>
          </a:p>
        </p:txBody>
      </p:sp>
    </p:spTree>
    <p:extLst>
      <p:ext uri="{BB962C8B-B14F-4D97-AF65-F5344CB8AC3E}">
        <p14:creationId xmlns:p14="http://schemas.microsoft.com/office/powerpoint/2010/main" val="164975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95E97-4F9B-43D2-B1D6-40BEA9C21F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05000" y="1664277"/>
            <a:ext cx="5334000" cy="4000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0F6E78CC-BD52-4391-8F6E-9ADDF717D28C}"/>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Character Collage</a:t>
            </a:r>
          </a:p>
        </p:txBody>
      </p:sp>
      <p:pic>
        <p:nvPicPr>
          <p:cNvPr id="7" name="Picture 6">
            <a:extLst>
              <a:ext uri="{FF2B5EF4-FFF2-40B4-BE49-F238E27FC236}">
                <a16:creationId xmlns:a16="http://schemas.microsoft.com/office/drawing/2014/main" id="{D106CE39-9BC4-4302-A84F-96653AB481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3771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F6E78CC-BD52-4391-8F6E-9ADDF717D28C}"/>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Sensory figure</a:t>
            </a:r>
          </a:p>
        </p:txBody>
      </p:sp>
      <p:pic>
        <p:nvPicPr>
          <p:cNvPr id="7" name="Picture 6">
            <a:extLst>
              <a:ext uri="{FF2B5EF4-FFF2-40B4-BE49-F238E27FC236}">
                <a16:creationId xmlns:a16="http://schemas.microsoft.com/office/drawing/2014/main" id="{D106CE39-9BC4-4302-A84F-96653AB481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64DF550-3528-4D3C-AC85-71F97C544D1A}"/>
              </a:ext>
            </a:extLst>
          </p:cNvPr>
          <p:cNvPicPr>
            <a:picLocks noChangeAspect="1"/>
          </p:cNvPicPr>
          <p:nvPr/>
        </p:nvPicPr>
        <p:blipFill rotWithShape="1">
          <a:blip r:embed="rId4"/>
          <a:srcRect l="28525" r="28852"/>
          <a:stretch/>
        </p:blipFill>
        <p:spPr>
          <a:xfrm>
            <a:off x="2623279" y="1055687"/>
            <a:ext cx="3897442"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79340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C19F3A-30D1-45B2-AE3E-B07AEAA42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48741" y="1701006"/>
            <a:ext cx="5334000" cy="4000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69ABF109-A45E-4A48-AA67-080DDD5E4B46}"/>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Flow Chart</a:t>
            </a:r>
          </a:p>
        </p:txBody>
      </p:sp>
      <p:pic>
        <p:nvPicPr>
          <p:cNvPr id="7" name="Picture 6">
            <a:extLst>
              <a:ext uri="{FF2B5EF4-FFF2-40B4-BE49-F238E27FC236}">
                <a16:creationId xmlns:a16="http://schemas.microsoft.com/office/drawing/2014/main" id="{24BDB553-09F7-4D8C-97CE-59BF713FFE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7699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DB02F4-BABE-4168-BE47-945A3D4DAE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775402" y="1596447"/>
            <a:ext cx="5761181" cy="43208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D2330F61-EDDE-4085-A5FE-7D2E01733180}"/>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Point of view story</a:t>
            </a:r>
          </a:p>
        </p:txBody>
      </p:sp>
      <p:pic>
        <p:nvPicPr>
          <p:cNvPr id="7" name="Picture 6">
            <a:extLst>
              <a:ext uri="{FF2B5EF4-FFF2-40B4-BE49-F238E27FC236}">
                <a16:creationId xmlns:a16="http://schemas.microsoft.com/office/drawing/2014/main" id="{73530FF4-5705-4A51-80C8-41294A6C86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6839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7">
            <a:extLst>
              <a:ext uri="{FF2B5EF4-FFF2-40B4-BE49-F238E27FC236}">
                <a16:creationId xmlns:a16="http://schemas.microsoft.com/office/drawing/2014/main" id="{21DF87E5-808B-748D-13F6-98C58BFE32C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63AE66E4-1133-5728-0E7C-BEA8BFD7D2F9}"/>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9E6A3FE2-F834-0368-F6D5-B70AE5A19737}"/>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BA78D32A-5F9F-0F7B-F3A0-1D1BF846F8F0}"/>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FAE5550C-DB65-FD3B-7BB7-2F92652DA17A}"/>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6392" name="TextBox 2">
            <a:extLst>
              <a:ext uri="{FF2B5EF4-FFF2-40B4-BE49-F238E27FC236}">
                <a16:creationId xmlns:a16="http://schemas.microsoft.com/office/drawing/2014/main" id="{CCBE5AEF-D44B-E415-F092-1128A7DE7647}"/>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9" name="Rectangle 18">
            <a:extLst>
              <a:ext uri="{FF2B5EF4-FFF2-40B4-BE49-F238E27FC236}">
                <a16:creationId xmlns:a16="http://schemas.microsoft.com/office/drawing/2014/main" id="{923D588D-EB15-2009-2791-77B019232FB6}"/>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2330F61-EDDE-4085-A5FE-7D2E01733180}"/>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Annotated Image</a:t>
            </a:r>
          </a:p>
        </p:txBody>
      </p:sp>
      <p:pic>
        <p:nvPicPr>
          <p:cNvPr id="7" name="Picture 6">
            <a:extLst>
              <a:ext uri="{FF2B5EF4-FFF2-40B4-BE49-F238E27FC236}">
                <a16:creationId xmlns:a16="http://schemas.microsoft.com/office/drawing/2014/main" id="{73530FF4-5705-4A51-80C8-41294A6C86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634089F-0BCB-4170-9222-88C4D963B7C9}"/>
              </a:ext>
            </a:extLst>
          </p:cNvPr>
          <p:cNvPicPr>
            <a:picLocks noChangeAspect="1"/>
          </p:cNvPicPr>
          <p:nvPr/>
        </p:nvPicPr>
        <p:blipFill rotWithShape="1">
          <a:blip r:embed="rId4"/>
          <a:srcRect l="28360" r="28525"/>
          <a:stretch/>
        </p:blipFill>
        <p:spPr>
          <a:xfrm>
            <a:off x="2382187" y="857249"/>
            <a:ext cx="4513288" cy="5888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44388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0DC567-939E-42AC-A100-B01861C25A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19076" y="1648023"/>
            <a:ext cx="5868987" cy="44017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B5BB22F7-CB73-4225-977D-8E7E0F79B8BA}"/>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Mosaic</a:t>
            </a:r>
          </a:p>
        </p:txBody>
      </p:sp>
      <p:pic>
        <p:nvPicPr>
          <p:cNvPr id="7" name="Picture 6">
            <a:extLst>
              <a:ext uri="{FF2B5EF4-FFF2-40B4-BE49-F238E27FC236}">
                <a16:creationId xmlns:a16="http://schemas.microsoft.com/office/drawing/2014/main" id="{0D7668DE-B5A0-4E26-9997-4AA9F8F146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7223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BB22F7-CB73-4225-977D-8E7E0F79B8BA}"/>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Alpha boxes</a:t>
            </a:r>
          </a:p>
        </p:txBody>
      </p:sp>
      <p:pic>
        <p:nvPicPr>
          <p:cNvPr id="7" name="Picture 6">
            <a:extLst>
              <a:ext uri="{FF2B5EF4-FFF2-40B4-BE49-F238E27FC236}">
                <a16:creationId xmlns:a16="http://schemas.microsoft.com/office/drawing/2014/main" id="{0D7668DE-B5A0-4E26-9997-4AA9F8F146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FC843D3-17FE-4FA2-AE01-F6EA63FC4415}"/>
              </a:ext>
            </a:extLst>
          </p:cNvPr>
          <p:cNvPicPr>
            <a:picLocks noChangeAspect="1"/>
          </p:cNvPicPr>
          <p:nvPr/>
        </p:nvPicPr>
        <p:blipFill rotWithShape="1">
          <a:blip r:embed="rId4"/>
          <a:srcRect l="28361" r="28689"/>
          <a:stretch/>
        </p:blipFill>
        <p:spPr>
          <a:xfrm>
            <a:off x="2593298" y="857250"/>
            <a:ext cx="4437089" cy="58109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00119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5A75CB-0FE8-4C64-BFB9-6D4CE2362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694585" y="1551202"/>
            <a:ext cx="5964380" cy="44732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FD6325C9-1D19-4A39-9B09-161820BF1E1A}"/>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Acrostic poem</a:t>
            </a:r>
          </a:p>
        </p:txBody>
      </p:sp>
      <p:pic>
        <p:nvPicPr>
          <p:cNvPr id="7" name="Picture 6">
            <a:extLst>
              <a:ext uri="{FF2B5EF4-FFF2-40B4-BE49-F238E27FC236}">
                <a16:creationId xmlns:a16="http://schemas.microsoft.com/office/drawing/2014/main" id="{50DA77BF-66A9-409E-B58D-6751E73ED5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9020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6325C9-1D19-4A39-9B09-161820BF1E1A}"/>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Beyond the frame</a:t>
            </a:r>
          </a:p>
        </p:txBody>
      </p:sp>
      <p:pic>
        <p:nvPicPr>
          <p:cNvPr id="7" name="Picture 6">
            <a:extLst>
              <a:ext uri="{FF2B5EF4-FFF2-40B4-BE49-F238E27FC236}">
                <a16:creationId xmlns:a16="http://schemas.microsoft.com/office/drawing/2014/main" id="{50DA77BF-66A9-409E-B58D-6751E73ED5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55EFB0F-AFF1-402A-9740-4FC4CBC785FD}"/>
              </a:ext>
            </a:extLst>
          </p:cNvPr>
          <p:cNvPicPr>
            <a:picLocks noChangeAspect="1"/>
          </p:cNvPicPr>
          <p:nvPr/>
        </p:nvPicPr>
        <p:blipFill rotWithShape="1">
          <a:blip r:embed="rId4"/>
          <a:srcRect l="28689" r="28853"/>
          <a:stretch/>
        </p:blipFill>
        <p:spPr>
          <a:xfrm>
            <a:off x="2623278" y="857249"/>
            <a:ext cx="4238856" cy="5615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99962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B86E86-9677-49EB-8104-76E07E1923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721096" y="1670832"/>
            <a:ext cx="5674818" cy="4256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9597E52A-AE6D-4AE6-A11E-D1550455FC1B}"/>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Spectrum</a:t>
            </a:r>
          </a:p>
        </p:txBody>
      </p:sp>
      <p:pic>
        <p:nvPicPr>
          <p:cNvPr id="7" name="Picture 6">
            <a:extLst>
              <a:ext uri="{FF2B5EF4-FFF2-40B4-BE49-F238E27FC236}">
                <a16:creationId xmlns:a16="http://schemas.microsoft.com/office/drawing/2014/main" id="{DEAD9A93-27C9-44AB-90F2-4D2046D457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489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FF8947-FE83-49F8-86A3-F1554B9EE505}"/>
              </a:ext>
            </a:extLst>
          </p:cNvPr>
          <p:cNvPicPr>
            <a:picLocks noChangeAspect="1"/>
          </p:cNvPicPr>
          <p:nvPr/>
        </p:nvPicPr>
        <p:blipFill>
          <a:blip r:embed="rId3"/>
          <a:stretch>
            <a:fillRect/>
          </a:stretch>
        </p:blipFill>
        <p:spPr>
          <a:xfrm>
            <a:off x="3393315" y="2877001"/>
            <a:ext cx="5861521" cy="3897288"/>
          </a:xfrm>
          <a:prstGeom prst="rect">
            <a:avLst/>
          </a:prstGeom>
        </p:spPr>
      </p:pic>
      <p:sp>
        <p:nvSpPr>
          <p:cNvPr id="2" name="TextBox 3">
            <a:extLst>
              <a:ext uri="{FF2B5EF4-FFF2-40B4-BE49-F238E27FC236}">
                <a16:creationId xmlns:a16="http://schemas.microsoft.com/office/drawing/2014/main" id="{1C971C76-6E4F-4375-972E-8E30A35D6F10}"/>
              </a:ext>
            </a:extLst>
          </p:cNvPr>
          <p:cNvSpPr txBox="1">
            <a:spLocks noChangeArrowheads="1"/>
          </p:cNvSpPr>
          <p:nvPr/>
        </p:nvSpPr>
        <p:spPr bwMode="auto">
          <a:xfrm>
            <a:off x="0" y="74613"/>
            <a:ext cx="9117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800" dirty="0">
                <a:latin typeface="Goudy Stout" panose="0202090407030B020401" pitchFamily="18" charset="0"/>
                <a:ea typeface="ＭＳ Ｐゴシック" panose="020B0600070205080204" pitchFamily="34" charset="-128"/>
              </a:rPr>
              <a:t>Processing activities</a:t>
            </a:r>
          </a:p>
        </p:txBody>
      </p:sp>
      <p:pic>
        <p:nvPicPr>
          <p:cNvPr id="3" name="Picture 4">
            <a:extLst>
              <a:ext uri="{FF2B5EF4-FFF2-40B4-BE49-F238E27FC236}">
                <a16:creationId xmlns:a16="http://schemas.microsoft.com/office/drawing/2014/main" id="{446D3B07-F607-41E1-8AFC-A1EF0C218D8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a:extLst>
              <a:ext uri="{FF2B5EF4-FFF2-40B4-BE49-F238E27FC236}">
                <a16:creationId xmlns:a16="http://schemas.microsoft.com/office/drawing/2014/main" id="{98D150C1-17BC-494E-9DE4-EA26E499F265}"/>
              </a:ext>
            </a:extLst>
          </p:cNvPr>
          <p:cNvSpPr txBox="1">
            <a:spLocks noChangeArrowheads="1"/>
          </p:cNvSpPr>
          <p:nvPr/>
        </p:nvSpPr>
        <p:spPr bwMode="auto">
          <a:xfrm>
            <a:off x="104775" y="1133771"/>
            <a:ext cx="3816061" cy="563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chitects Daughter" panose="02000505000000020004" pitchFamily="2"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chitects Daughter" panose="02000505000000020004" pitchFamily="2"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chitects Daughter" panose="02000505000000020004" pitchFamily="2"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9pPr>
          </a:lstStyle>
          <a:p>
            <a:pPr eaLnBrk="1" hangingPunct="1">
              <a:spcBef>
                <a:spcPct val="0"/>
              </a:spcBef>
            </a:pPr>
            <a:r>
              <a:rPr lang="en-US" altLang="en-US" sz="2400" b="0" dirty="0">
                <a:solidFill>
                  <a:srgbClr val="000000"/>
                </a:solidFill>
              </a:rPr>
              <a:t>Examine the processing activities in the </a:t>
            </a:r>
            <a:r>
              <a:rPr lang="en-US" altLang="en-US" sz="2400" b="0" i="1" dirty="0">
                <a:solidFill>
                  <a:srgbClr val="000000"/>
                </a:solidFill>
              </a:rPr>
              <a:t>Interactive Student Notebook </a:t>
            </a:r>
            <a:r>
              <a:rPr lang="en-US" altLang="en-US" sz="2400" b="0" dirty="0">
                <a:solidFill>
                  <a:srgbClr val="000000"/>
                </a:solidFill>
              </a:rPr>
              <a:t>manual.</a:t>
            </a:r>
          </a:p>
          <a:p>
            <a:pPr eaLnBrk="1" hangingPunct="1">
              <a:spcBef>
                <a:spcPct val="0"/>
              </a:spcBef>
              <a:buFontTx/>
              <a:buNone/>
            </a:pPr>
            <a:endParaRPr lang="en-US" altLang="en-US" sz="2400" b="0" dirty="0">
              <a:solidFill>
                <a:srgbClr val="000000"/>
              </a:solidFill>
            </a:endParaRPr>
          </a:p>
          <a:p>
            <a:pPr eaLnBrk="1" hangingPunct="1">
              <a:spcBef>
                <a:spcPct val="0"/>
              </a:spcBef>
            </a:pPr>
            <a:r>
              <a:rPr lang="en-US" altLang="en-US" sz="2400" b="0" dirty="0">
                <a:solidFill>
                  <a:srgbClr val="000000"/>
                </a:solidFill>
              </a:rPr>
              <a:t>Choose one to read in depth – make sure everyone has a different strategy.</a:t>
            </a:r>
          </a:p>
          <a:p>
            <a:pPr eaLnBrk="1" hangingPunct="1">
              <a:spcBef>
                <a:spcPct val="0"/>
              </a:spcBef>
            </a:pPr>
            <a:endParaRPr lang="en-US" altLang="en-US" sz="2400" b="0" dirty="0">
              <a:solidFill>
                <a:srgbClr val="000000"/>
              </a:solidFill>
            </a:endParaRPr>
          </a:p>
          <a:p>
            <a:pPr eaLnBrk="1" hangingPunct="1">
              <a:spcBef>
                <a:spcPct val="0"/>
              </a:spcBef>
            </a:pPr>
            <a:r>
              <a:rPr lang="en-US" altLang="en-US" sz="2400" b="0" dirty="0">
                <a:solidFill>
                  <a:srgbClr val="000000"/>
                </a:solidFill>
              </a:rPr>
              <a:t>Discuss with your group which strategy you would use and why. </a:t>
            </a:r>
          </a:p>
        </p:txBody>
      </p:sp>
      <p:sp>
        <p:nvSpPr>
          <p:cNvPr id="9" name="TextBox 8">
            <a:extLst>
              <a:ext uri="{FF2B5EF4-FFF2-40B4-BE49-F238E27FC236}">
                <a16:creationId xmlns:a16="http://schemas.microsoft.com/office/drawing/2014/main" id="{F27B6954-2032-4DB1-9584-6B542E78E078}"/>
              </a:ext>
            </a:extLst>
          </p:cNvPr>
          <p:cNvSpPr txBox="1"/>
          <p:nvPr/>
        </p:nvSpPr>
        <p:spPr>
          <a:xfrm>
            <a:off x="4555241" y="2273291"/>
            <a:ext cx="5308270" cy="1015663"/>
          </a:xfrm>
          <a:prstGeom prst="rect">
            <a:avLst/>
          </a:prstGeom>
          <a:noFill/>
        </p:spPr>
        <p:txBody>
          <a:bodyPr wrap="square" rtlCol="0">
            <a:spAutoFit/>
          </a:bodyPr>
          <a:lstStyle/>
          <a:p>
            <a:r>
              <a:rPr lang="en-US" sz="6000" u="sng" dirty="0">
                <a:effectLst>
                  <a:outerShdw blurRad="38100" dist="38100" dir="2700000" algn="tl">
                    <a:srgbClr val="000000">
                      <a:alpha val="43137"/>
                    </a:srgbClr>
                  </a:outerShdw>
                </a:effectLst>
                <a:latin typeface="Be Bright" panose="02000506000000020003" pitchFamily="50" charset="0"/>
              </a:rPr>
              <a:t>7 minutes</a:t>
            </a:r>
          </a:p>
        </p:txBody>
      </p:sp>
      <p:pic>
        <p:nvPicPr>
          <p:cNvPr id="10" name="Picture 9">
            <a:extLst>
              <a:ext uri="{FF2B5EF4-FFF2-40B4-BE49-F238E27FC236}">
                <a16:creationId xmlns:a16="http://schemas.microsoft.com/office/drawing/2014/main" id="{031C1286-FE76-4471-A65C-A7DA83A303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4818" y="736600"/>
            <a:ext cx="2874558" cy="1536691"/>
          </a:xfrm>
          <a:prstGeom prst="rect">
            <a:avLst/>
          </a:prstGeom>
        </p:spPr>
      </p:pic>
    </p:spTree>
    <p:extLst>
      <p:ext uri="{BB962C8B-B14F-4D97-AF65-F5344CB8AC3E}">
        <p14:creationId xmlns:p14="http://schemas.microsoft.com/office/powerpoint/2010/main" val="2833763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3F1DE8A9-6E95-4073-57C2-C0128CF2BD76}"/>
              </a:ext>
            </a:extLst>
          </p:cNvPr>
          <p:cNvSpPr txBox="1">
            <a:spLocks noChangeArrowheads="1"/>
          </p:cNvSpPr>
          <p:nvPr/>
        </p:nvSpPr>
        <p:spPr bwMode="auto">
          <a:xfrm>
            <a:off x="0" y="74613"/>
            <a:ext cx="91170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800" dirty="0">
                <a:latin typeface="Goudy Stout" panose="0202090407030B020401" pitchFamily="18" charset="0"/>
                <a:ea typeface="ＭＳ Ｐゴシック" panose="020B0600070205080204" pitchFamily="34" charset="-128"/>
              </a:rPr>
              <a:t>Notebook Assignment</a:t>
            </a:r>
          </a:p>
          <a:p>
            <a:pPr algn="r" eaLnBrk="1" hangingPunct="1">
              <a:spcBef>
                <a:spcPct val="0"/>
              </a:spcBef>
              <a:buFontTx/>
              <a:buNone/>
            </a:pPr>
            <a:r>
              <a:rPr lang="en-US" altLang="en-US" sz="2800" dirty="0">
                <a:latin typeface="Goudy Stout" panose="0202090407030B020401" pitchFamily="18" charset="0"/>
                <a:ea typeface="ＭＳ Ｐゴシック" panose="020B0600070205080204" pitchFamily="34" charset="-128"/>
              </a:rPr>
              <a:t>Gallery Walk</a:t>
            </a:r>
          </a:p>
        </p:txBody>
      </p:sp>
      <p:pic>
        <p:nvPicPr>
          <p:cNvPr id="3" name="Picture 4">
            <a:extLst>
              <a:ext uri="{FF2B5EF4-FFF2-40B4-BE49-F238E27FC236}">
                <a16:creationId xmlns:a16="http://schemas.microsoft.com/office/drawing/2014/main" id="{AB0A9E18-BACE-92F9-5176-78FBF869A7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980546"/>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black round object with a handle&#10;&#10;Description automatically generated">
            <a:extLst>
              <a:ext uri="{FF2B5EF4-FFF2-40B4-BE49-F238E27FC236}">
                <a16:creationId xmlns:a16="http://schemas.microsoft.com/office/drawing/2014/main" id="{39CD8D21-B0B1-45A1-CDBE-737DE1F595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91694"/>
            <a:ext cx="7574815" cy="5391506"/>
          </a:xfrm>
          <a:prstGeom prst="rect">
            <a:avLst/>
          </a:prstGeom>
        </p:spPr>
      </p:pic>
      <p:sp>
        <p:nvSpPr>
          <p:cNvPr id="5" name="Text Box 4">
            <a:extLst>
              <a:ext uri="{FF2B5EF4-FFF2-40B4-BE49-F238E27FC236}">
                <a16:creationId xmlns:a16="http://schemas.microsoft.com/office/drawing/2014/main" id="{FFE3FA2C-8C08-5ADA-9CA6-DB718522EF3E}"/>
              </a:ext>
            </a:extLst>
          </p:cNvPr>
          <p:cNvSpPr txBox="1">
            <a:spLocks noChangeArrowheads="1"/>
          </p:cNvSpPr>
          <p:nvPr/>
        </p:nvSpPr>
        <p:spPr bwMode="auto">
          <a:xfrm>
            <a:off x="4185708" y="1291694"/>
            <a:ext cx="4958292"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chitects Daughter" panose="02000505000000020004" pitchFamily="2"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chitects Daughter" panose="02000505000000020004" pitchFamily="2"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chitects Daughter" panose="02000505000000020004" pitchFamily="2"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9pPr>
          </a:lstStyle>
          <a:p>
            <a:pPr eaLnBrk="1" hangingPunct="1">
              <a:spcBef>
                <a:spcPct val="0"/>
              </a:spcBef>
            </a:pPr>
            <a:r>
              <a:rPr lang="en-US" altLang="en-US" sz="2400" b="0" dirty="0">
                <a:solidFill>
                  <a:srgbClr val="000000"/>
                </a:solidFill>
              </a:rPr>
              <a:t>Examine the different notebook assignments.</a:t>
            </a:r>
          </a:p>
          <a:p>
            <a:pPr eaLnBrk="1" hangingPunct="1">
              <a:spcBef>
                <a:spcPct val="0"/>
              </a:spcBef>
            </a:pPr>
            <a:endParaRPr lang="en-US" altLang="en-US" sz="2400" dirty="0">
              <a:solidFill>
                <a:srgbClr val="000000"/>
              </a:solidFill>
            </a:endParaRPr>
          </a:p>
          <a:p>
            <a:pPr eaLnBrk="1" hangingPunct="1">
              <a:spcBef>
                <a:spcPct val="0"/>
              </a:spcBef>
            </a:pPr>
            <a:r>
              <a:rPr lang="en-US" altLang="en-US" sz="2400" b="0" dirty="0">
                <a:solidFill>
                  <a:srgbClr val="000000"/>
                </a:solidFill>
              </a:rPr>
              <a:t>Discuss new ideas with your partner.</a:t>
            </a:r>
          </a:p>
        </p:txBody>
      </p:sp>
    </p:spTree>
    <p:extLst>
      <p:ext uri="{BB962C8B-B14F-4D97-AF65-F5344CB8AC3E}">
        <p14:creationId xmlns:p14="http://schemas.microsoft.com/office/powerpoint/2010/main" val="38503045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3D265D-5F50-4F95-9E25-7F004E3FB2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3325" y="1647825"/>
            <a:ext cx="85867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FE256D6-A739-454C-A16B-499C57BE0961}"/>
              </a:ext>
            </a:extLst>
          </p:cNvPr>
          <p:cNvSpPr txBox="1">
            <a:spLocks noChangeArrowheads="1"/>
          </p:cNvSpPr>
          <p:nvPr/>
        </p:nvSpPr>
        <p:spPr bwMode="auto">
          <a:xfrm rot="-1483063">
            <a:off x="-127557" y="424572"/>
            <a:ext cx="8585200"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1500" dirty="0">
                <a:latin typeface="Bloomishly" pitchFamily="50" charset="0"/>
              </a:rPr>
              <a:t>Now You Do -</a:t>
            </a:r>
          </a:p>
        </p:txBody>
      </p:sp>
    </p:spTree>
    <p:extLst>
      <p:ext uri="{BB962C8B-B14F-4D97-AF65-F5344CB8AC3E}">
        <p14:creationId xmlns:p14="http://schemas.microsoft.com/office/powerpoint/2010/main" val="12372079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4239B7-27C8-DF3C-BD37-9F6F04249188}"/>
              </a:ext>
            </a:extLst>
          </p:cNvPr>
          <p:cNvSpPr txBox="1"/>
          <p:nvPr/>
        </p:nvSpPr>
        <p:spPr>
          <a:xfrm>
            <a:off x="4572000" y="335845"/>
            <a:ext cx="4572000" cy="6186309"/>
          </a:xfrm>
          <a:prstGeom prst="rect">
            <a:avLst/>
          </a:prstGeom>
          <a:noFill/>
        </p:spPr>
        <p:txBody>
          <a:bodyPr wrap="square" rtlCol="0">
            <a:spAutoFit/>
          </a:bodyPr>
          <a:lstStyle/>
          <a:p>
            <a:r>
              <a:rPr lang="en-US" sz="3600" dirty="0">
                <a:latin typeface="Abadi" panose="020B0604020104020204" pitchFamily="34" charset="0"/>
              </a:rPr>
              <a:t>Review the standard and content.</a:t>
            </a:r>
          </a:p>
          <a:p>
            <a:endParaRPr lang="en-US" sz="3600" dirty="0">
              <a:latin typeface="Abadi" panose="020B0604020104020204" pitchFamily="34" charset="0"/>
            </a:endParaRPr>
          </a:p>
          <a:p>
            <a:r>
              <a:rPr lang="en-US" sz="3600" dirty="0">
                <a:latin typeface="Abadi" panose="020B0604020104020204" pitchFamily="34" charset="0"/>
              </a:rPr>
              <a:t>Choose a preview, graphically organized notes, and processing assignment that fit the standard.</a:t>
            </a:r>
          </a:p>
          <a:p>
            <a:endParaRPr lang="en-US" sz="3600" dirty="0">
              <a:latin typeface="Abadi" panose="020B0604020104020204" pitchFamily="34" charset="0"/>
            </a:endParaRPr>
          </a:p>
          <a:p>
            <a:r>
              <a:rPr lang="en-US" sz="3600" dirty="0">
                <a:latin typeface="Abadi" panose="020B0604020104020204" pitchFamily="34" charset="0"/>
              </a:rPr>
              <a:t>Jot these ideas down in your notebook. </a:t>
            </a:r>
          </a:p>
        </p:txBody>
      </p:sp>
      <p:sp>
        <p:nvSpPr>
          <p:cNvPr id="3" name="TextBox 2">
            <a:extLst>
              <a:ext uri="{FF2B5EF4-FFF2-40B4-BE49-F238E27FC236}">
                <a16:creationId xmlns:a16="http://schemas.microsoft.com/office/drawing/2014/main" id="{FDB9D93E-D7E4-CB57-8784-1B4DE7E6F268}"/>
              </a:ext>
            </a:extLst>
          </p:cNvPr>
          <p:cNvSpPr txBox="1"/>
          <p:nvPr/>
        </p:nvSpPr>
        <p:spPr>
          <a:xfrm>
            <a:off x="0" y="0"/>
            <a:ext cx="4572000" cy="769441"/>
          </a:xfrm>
          <a:prstGeom prst="rect">
            <a:avLst/>
          </a:prstGeom>
          <a:noFill/>
        </p:spPr>
        <p:txBody>
          <a:bodyPr wrap="square" rtlCol="0">
            <a:spAutoFit/>
          </a:bodyPr>
          <a:lstStyle/>
          <a:p>
            <a:r>
              <a:rPr lang="en-US" sz="4400" u="sng" dirty="0">
                <a:latin typeface="Be Bright" panose="02000506000000020003" pitchFamily="50" charset="0"/>
              </a:rPr>
              <a:t>Strategy Practice</a:t>
            </a:r>
          </a:p>
        </p:txBody>
      </p:sp>
      <p:pic>
        <p:nvPicPr>
          <p:cNvPr id="6" name="Picture 5" descr="A collage of children writing on notebooks&#10;&#10;Description automatically generated">
            <a:extLst>
              <a:ext uri="{FF2B5EF4-FFF2-40B4-BE49-F238E27FC236}">
                <a16:creationId xmlns:a16="http://schemas.microsoft.com/office/drawing/2014/main" id="{50B2DE57-02F8-A0F3-77F9-FE70B8272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342" y="1090254"/>
            <a:ext cx="3833315" cy="5111087"/>
          </a:xfrm>
          <a:prstGeom prst="rect">
            <a:avLst/>
          </a:prstGeom>
        </p:spPr>
      </p:pic>
    </p:spTree>
    <p:extLst>
      <p:ext uri="{BB962C8B-B14F-4D97-AF65-F5344CB8AC3E}">
        <p14:creationId xmlns:p14="http://schemas.microsoft.com/office/powerpoint/2010/main" val="1830426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7">
            <a:extLst>
              <a:ext uri="{FF2B5EF4-FFF2-40B4-BE49-F238E27FC236}">
                <a16:creationId xmlns:a16="http://schemas.microsoft.com/office/drawing/2014/main" id="{E2D51609-0CC3-7456-0160-E55D3610A24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946DC466-53D8-C9B4-3AEA-8AA9A37DACD1}"/>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C54343EA-798D-9511-A8F2-A29D840A49CF}"/>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8AD9C934-C026-F644-997B-3D1B4E32D6AB}"/>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43576E2F-FEA4-5851-85FC-9CF90A3B7CDE}"/>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18440" name="TextBox 2">
            <a:extLst>
              <a:ext uri="{FF2B5EF4-FFF2-40B4-BE49-F238E27FC236}">
                <a16:creationId xmlns:a16="http://schemas.microsoft.com/office/drawing/2014/main" id="{6A1DBFCD-36BB-FC4B-1526-A151606EE71C}"/>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DB906A0C-0BE4-B5A3-C888-2CC5DAB70D0A}"/>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9710FBCA-22C6-2790-1372-E7B36813A686}"/>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0C5EB3CF-D8C1-D624-F071-56A83EE8F9FE}"/>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813E35-E8F6-4D05-BD31-1692C8BD2C84}"/>
              </a:ext>
            </a:extLst>
          </p:cNvPr>
          <p:cNvPicPr>
            <a:picLocks noChangeAspect="1"/>
          </p:cNvPicPr>
          <p:nvPr/>
        </p:nvPicPr>
        <p:blipFill>
          <a:blip r:embed="rId3"/>
          <a:stretch>
            <a:fillRect/>
          </a:stretch>
        </p:blipFill>
        <p:spPr>
          <a:xfrm>
            <a:off x="-1" y="0"/>
            <a:ext cx="10275666" cy="6858000"/>
          </a:xfrm>
          <a:prstGeom prst="rect">
            <a:avLst/>
          </a:prstGeom>
        </p:spPr>
      </p:pic>
      <p:sp>
        <p:nvSpPr>
          <p:cNvPr id="4" name="TextBox 3">
            <a:extLst>
              <a:ext uri="{FF2B5EF4-FFF2-40B4-BE49-F238E27FC236}">
                <a16:creationId xmlns:a16="http://schemas.microsoft.com/office/drawing/2014/main" id="{FFB7710A-2A52-456C-9444-71F9A7D1717D}"/>
              </a:ext>
            </a:extLst>
          </p:cNvPr>
          <p:cNvSpPr txBox="1"/>
          <p:nvPr/>
        </p:nvSpPr>
        <p:spPr>
          <a:xfrm rot="21376308">
            <a:off x="3165755" y="2856008"/>
            <a:ext cx="2633522" cy="1200329"/>
          </a:xfrm>
          <a:prstGeom prst="rect">
            <a:avLst/>
          </a:prstGeom>
          <a:noFill/>
        </p:spPr>
        <p:txBody>
          <a:bodyPr wrap="square" rtlCol="0">
            <a:spAutoFit/>
          </a:bodyPr>
          <a:lstStyle/>
          <a:p>
            <a:r>
              <a:rPr lang="en-US" sz="2400" dirty="0">
                <a:latin typeface="KG Satisfied Script" pitchFamily="2" charset="0"/>
              </a:rPr>
              <a:t>What part of this workshop was new information?</a:t>
            </a:r>
          </a:p>
        </p:txBody>
      </p:sp>
    </p:spTree>
    <p:extLst>
      <p:ext uri="{BB962C8B-B14F-4D97-AF65-F5344CB8AC3E}">
        <p14:creationId xmlns:p14="http://schemas.microsoft.com/office/powerpoint/2010/main" val="24539771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A84680-4D3E-414F-B5B7-7B7CF69470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9213" y="0"/>
            <a:ext cx="16206463" cy="6976753"/>
          </a:xfrm>
          <a:prstGeom prst="rect">
            <a:avLst/>
          </a:prstGeom>
        </p:spPr>
      </p:pic>
      <p:sp>
        <p:nvSpPr>
          <p:cNvPr id="3" name="Rectangle 2">
            <a:extLst>
              <a:ext uri="{FF2B5EF4-FFF2-40B4-BE49-F238E27FC236}">
                <a16:creationId xmlns:a16="http://schemas.microsoft.com/office/drawing/2014/main" id="{A202A168-4AEA-48A5-8BD4-83C6F97CFFDA}"/>
              </a:ext>
            </a:extLst>
          </p:cNvPr>
          <p:cNvSpPr/>
          <p:nvPr/>
        </p:nvSpPr>
        <p:spPr>
          <a:xfrm rot="493290">
            <a:off x="4258888" y="768696"/>
            <a:ext cx="4456669" cy="3770263"/>
          </a:xfrm>
          <a:prstGeom prst="rect">
            <a:avLst/>
          </a:prstGeom>
        </p:spPr>
        <p:txBody>
          <a:bodyPr wrap="none">
            <a:spAutoFit/>
          </a:bodyPr>
          <a:lstStyle/>
          <a:p>
            <a:r>
              <a:rPr lang="en-US" sz="23900" dirty="0">
                <a:solidFill>
                  <a:schemeClr val="bg1"/>
                </a:solidFill>
                <a:latin typeface="Bloomishly" pitchFamily="50" charset="0"/>
              </a:rPr>
              <a:t>Style</a:t>
            </a:r>
            <a:endParaRPr lang="en-US" sz="23900" dirty="0">
              <a:latin typeface="Bloomishly" pitchFamily="50" charset="0"/>
            </a:endParaRPr>
          </a:p>
        </p:txBody>
      </p:sp>
    </p:spTree>
    <p:extLst>
      <p:ext uri="{BB962C8B-B14F-4D97-AF65-F5344CB8AC3E}">
        <p14:creationId xmlns:p14="http://schemas.microsoft.com/office/powerpoint/2010/main" val="14154838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7">
            <a:extLst>
              <a:ext uri="{FF2B5EF4-FFF2-40B4-BE49-F238E27FC236}">
                <a16:creationId xmlns:a16="http://schemas.microsoft.com/office/drawing/2014/main" id="{28794D65-EB46-4134-BE9A-AB5A43E5E88B}"/>
              </a:ext>
            </a:extLst>
          </p:cNvPr>
          <p:cNvSpPr txBox="1">
            <a:spLocks noChangeArrowheads="1"/>
          </p:cNvSpPr>
          <p:nvPr/>
        </p:nvSpPr>
        <p:spPr bwMode="auto">
          <a:xfrm>
            <a:off x="1295400" y="1905000"/>
            <a:ext cx="7239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endParaRPr lang="en-US" altLang="en-US">
              <a:latin typeface="Architects Daughter" panose="02000505000000020004" pitchFamily="2" charset="0"/>
            </a:endParaRPr>
          </a:p>
          <a:p>
            <a:pPr eaLnBrk="1" hangingPunct="1">
              <a:buFont typeface="Times" panose="02020603050405020304" pitchFamily="18" charset="0"/>
              <a:buChar char="•"/>
            </a:pPr>
            <a:endParaRPr lang="en-US" altLang="en-US">
              <a:latin typeface="Architects Daughter" panose="02000505000000020004" pitchFamily="2" charset="0"/>
            </a:endParaRPr>
          </a:p>
        </p:txBody>
      </p:sp>
      <p:sp>
        <p:nvSpPr>
          <p:cNvPr id="53252" name="Rectangle 23">
            <a:extLst>
              <a:ext uri="{FF2B5EF4-FFF2-40B4-BE49-F238E27FC236}">
                <a16:creationId xmlns:a16="http://schemas.microsoft.com/office/drawing/2014/main" id="{6992AE61-F7AA-4E13-A7D1-25D7BE876D3A}"/>
              </a:ext>
            </a:extLst>
          </p:cNvPr>
          <p:cNvSpPr>
            <a:spLocks noChangeArrowheads="1"/>
          </p:cNvSpPr>
          <p:nvPr/>
        </p:nvSpPr>
        <p:spPr bwMode="auto">
          <a:xfrm>
            <a:off x="371104" y="844282"/>
            <a:ext cx="718767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33363" indent="-2333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Use magazines.</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Cover with packing tape or contact paper.</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Add special touches such as bookmarks and dividers.</a:t>
            </a:r>
          </a:p>
        </p:txBody>
      </p:sp>
      <p:sp>
        <p:nvSpPr>
          <p:cNvPr id="53254" name="Text Box 20">
            <a:extLst>
              <a:ext uri="{FF2B5EF4-FFF2-40B4-BE49-F238E27FC236}">
                <a16:creationId xmlns:a16="http://schemas.microsoft.com/office/drawing/2014/main" id="{50A047BC-5A39-4282-B4B8-565C5847744E}"/>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Personalization - Cover</a:t>
            </a:r>
          </a:p>
        </p:txBody>
      </p:sp>
      <p:pic>
        <p:nvPicPr>
          <p:cNvPr id="5" name="Picture 4">
            <a:extLst>
              <a:ext uri="{FF2B5EF4-FFF2-40B4-BE49-F238E27FC236}">
                <a16:creationId xmlns:a16="http://schemas.microsoft.com/office/drawing/2014/main" id="{56C2A857-8D3D-4E9F-81FA-3CDF9AE598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4287" y="2225675"/>
            <a:ext cx="6055426" cy="4386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845700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7">
            <a:extLst>
              <a:ext uri="{FF2B5EF4-FFF2-40B4-BE49-F238E27FC236}">
                <a16:creationId xmlns:a16="http://schemas.microsoft.com/office/drawing/2014/main" id="{DB2CF46D-BD23-4EFB-A1D8-165F4EE7DA1F}"/>
              </a:ext>
            </a:extLst>
          </p:cNvPr>
          <p:cNvSpPr txBox="1">
            <a:spLocks noChangeArrowheads="1"/>
          </p:cNvSpPr>
          <p:nvPr/>
        </p:nvSpPr>
        <p:spPr bwMode="auto">
          <a:xfrm>
            <a:off x="1295400" y="1905000"/>
            <a:ext cx="7239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endParaRPr lang="en-US" altLang="en-US"/>
          </a:p>
          <a:p>
            <a:pPr eaLnBrk="1" hangingPunct="1">
              <a:buFont typeface="Times" panose="02020603050405020304" pitchFamily="18" charset="0"/>
              <a:buChar char="•"/>
            </a:pPr>
            <a:endParaRPr lang="en-US" altLang="en-US"/>
          </a:p>
        </p:txBody>
      </p:sp>
      <p:sp>
        <p:nvSpPr>
          <p:cNvPr id="55300" name="Rectangle 23">
            <a:extLst>
              <a:ext uri="{FF2B5EF4-FFF2-40B4-BE49-F238E27FC236}">
                <a16:creationId xmlns:a16="http://schemas.microsoft.com/office/drawing/2014/main" id="{EC79C773-6AFD-4BD9-BF2D-C36738E04349}"/>
              </a:ext>
            </a:extLst>
          </p:cNvPr>
          <p:cNvSpPr>
            <a:spLocks noChangeArrowheads="1"/>
          </p:cNvSpPr>
          <p:nvPr/>
        </p:nvSpPr>
        <p:spPr bwMode="auto">
          <a:xfrm>
            <a:off x="362743" y="862412"/>
            <a:ext cx="71379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33363" indent="-2333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reflect content or individuals.</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encourage students to take pride in their notebooks.</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reduce the number of lost notebooks.</a:t>
            </a:r>
          </a:p>
        </p:txBody>
      </p:sp>
      <p:pic>
        <p:nvPicPr>
          <p:cNvPr id="2" name="Picture 1">
            <a:extLst>
              <a:ext uri="{FF2B5EF4-FFF2-40B4-BE49-F238E27FC236}">
                <a16:creationId xmlns:a16="http://schemas.microsoft.com/office/drawing/2014/main" id="{58DB615C-D6B5-4CD6-BFED-0167B02125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52450" y="3060700"/>
            <a:ext cx="4114798" cy="3086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id="{9A5022FD-09A3-4679-852C-39CBD5D048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439285" y="3054985"/>
            <a:ext cx="4109720" cy="3082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a:extLst>
              <a:ext uri="{FF2B5EF4-FFF2-40B4-BE49-F238E27FC236}">
                <a16:creationId xmlns:a16="http://schemas.microsoft.com/office/drawing/2014/main" id="{E0D6B22F-A3D8-4F08-8B06-20D39B20508A}"/>
              </a:ext>
            </a:extLst>
          </p:cNvPr>
          <p:cNvSpPr/>
          <p:nvPr/>
        </p:nvSpPr>
        <p:spPr>
          <a:xfrm>
            <a:off x="2209800" y="4010025"/>
            <a:ext cx="990600" cy="13811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2" name="Rectangle 11">
            <a:extLst>
              <a:ext uri="{FF2B5EF4-FFF2-40B4-BE49-F238E27FC236}">
                <a16:creationId xmlns:a16="http://schemas.microsoft.com/office/drawing/2014/main" id="{F823A812-E26F-4AB7-B90B-10941296B3C2}"/>
              </a:ext>
            </a:extLst>
          </p:cNvPr>
          <p:cNvSpPr/>
          <p:nvPr/>
        </p:nvSpPr>
        <p:spPr>
          <a:xfrm rot="740263">
            <a:off x="5153025" y="4637088"/>
            <a:ext cx="1343025" cy="2190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1" name="Text Box 20">
            <a:extLst>
              <a:ext uri="{FF2B5EF4-FFF2-40B4-BE49-F238E27FC236}">
                <a16:creationId xmlns:a16="http://schemas.microsoft.com/office/drawing/2014/main" id="{38E1EB63-A84B-458B-B3C3-071136B23273}"/>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40000"/>
              </a:lnSpc>
              <a:spcBef>
                <a:spcPct val="50000"/>
              </a:spcBef>
            </a:pPr>
            <a:r>
              <a:rPr lang="en-US" altLang="en-US" sz="2800" dirty="0">
                <a:latin typeface="Be Bright" panose="02000506000000020003" pitchFamily="50" charset="0"/>
              </a:rPr>
              <a:t>Personalization – Author Page</a:t>
            </a:r>
          </a:p>
        </p:txBody>
      </p:sp>
    </p:spTree>
    <p:extLst>
      <p:ext uri="{BB962C8B-B14F-4D97-AF65-F5344CB8AC3E}">
        <p14:creationId xmlns:p14="http://schemas.microsoft.com/office/powerpoint/2010/main" val="24141941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Text Box 13">
            <a:extLst>
              <a:ext uri="{FF2B5EF4-FFF2-40B4-BE49-F238E27FC236}">
                <a16:creationId xmlns:a16="http://schemas.microsoft.com/office/drawing/2014/main" id="{29EC6B12-0865-496F-BC9E-7855C18B8428}"/>
              </a:ext>
            </a:extLst>
          </p:cNvPr>
          <p:cNvSpPr txBox="1">
            <a:spLocks noChangeArrowheads="1"/>
          </p:cNvSpPr>
          <p:nvPr/>
        </p:nvSpPr>
        <p:spPr bwMode="auto">
          <a:xfrm>
            <a:off x="412667" y="862768"/>
            <a:ext cx="81494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None/>
            </a:pPr>
            <a:r>
              <a:rPr lang="en-US" altLang="en-US">
                <a:latin typeface="Architects Daughter" panose="02000505000000020004" pitchFamily="2" charset="0"/>
              </a:rPr>
              <a:t>Have students put a title and date on each assignment.</a:t>
            </a:r>
          </a:p>
        </p:txBody>
      </p:sp>
      <p:sp>
        <p:nvSpPr>
          <p:cNvPr id="67590" name="Text Box 8">
            <a:extLst>
              <a:ext uri="{FF2B5EF4-FFF2-40B4-BE49-F238E27FC236}">
                <a16:creationId xmlns:a16="http://schemas.microsoft.com/office/drawing/2014/main" id="{3ABE1E87-AA50-49C0-96CF-F6F7267A4523}"/>
              </a:ext>
            </a:extLst>
          </p:cNvPr>
          <p:cNvSpPr txBox="1">
            <a:spLocks noChangeArrowheads="1"/>
          </p:cNvSpPr>
          <p:nvPr/>
        </p:nvSpPr>
        <p:spPr bwMode="auto">
          <a:xfrm>
            <a:off x="123825" y="82550"/>
            <a:ext cx="5715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70000"/>
              </a:lnSpc>
              <a:spcBef>
                <a:spcPct val="50000"/>
              </a:spcBef>
            </a:pPr>
            <a:r>
              <a:rPr lang="en-US" altLang="en-US" sz="1400" b="1" i="1">
                <a:solidFill>
                  <a:schemeClr val="bg1"/>
                </a:solidFill>
              </a:rPr>
              <a:t>  Interactive Student Notebook: Five Steps to Implementation</a:t>
            </a:r>
          </a:p>
        </p:txBody>
      </p:sp>
      <p:pic>
        <p:nvPicPr>
          <p:cNvPr id="3" name="Picture 2">
            <a:extLst>
              <a:ext uri="{FF2B5EF4-FFF2-40B4-BE49-F238E27FC236}">
                <a16:creationId xmlns:a16="http://schemas.microsoft.com/office/drawing/2014/main" id="{A9E70933-855F-4738-B320-0110E886C4C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186870" y="2344093"/>
            <a:ext cx="4876800" cy="3164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91D137BA-06F5-4BC2-B64F-DC836B0D2AE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4125717" y="2203619"/>
            <a:ext cx="4897121" cy="3425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 Box 20">
            <a:extLst>
              <a:ext uri="{FF2B5EF4-FFF2-40B4-BE49-F238E27FC236}">
                <a16:creationId xmlns:a16="http://schemas.microsoft.com/office/drawing/2014/main" id="{4B6BA3EC-AA09-4E20-9377-4886311DABB0}"/>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Organization - Pages</a:t>
            </a:r>
          </a:p>
        </p:txBody>
      </p:sp>
    </p:spTree>
    <p:extLst>
      <p:ext uri="{BB962C8B-B14F-4D97-AF65-F5344CB8AC3E}">
        <p14:creationId xmlns:p14="http://schemas.microsoft.com/office/powerpoint/2010/main" val="36962600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Text Box 13">
            <a:extLst>
              <a:ext uri="{FF2B5EF4-FFF2-40B4-BE49-F238E27FC236}">
                <a16:creationId xmlns:a16="http://schemas.microsoft.com/office/drawing/2014/main" id="{1954B0E2-913D-4B25-A8AA-43FFE5906CBD}"/>
              </a:ext>
            </a:extLst>
          </p:cNvPr>
          <p:cNvSpPr txBox="1">
            <a:spLocks noChangeArrowheads="1"/>
          </p:cNvSpPr>
          <p:nvPr/>
        </p:nvSpPr>
        <p:spPr bwMode="auto">
          <a:xfrm>
            <a:off x="4910138" y="1885950"/>
            <a:ext cx="3548062"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a:latin typeface="Architects Daughter" panose="02000505000000020004" pitchFamily="2" charset="0"/>
              </a:rPr>
              <a:t>Number as you go</a:t>
            </a:r>
          </a:p>
          <a:p>
            <a:pPr eaLnBrk="1" hangingPunct="1">
              <a:spcBef>
                <a:spcPct val="50000"/>
              </a:spcBef>
              <a:buFont typeface="Times" panose="02020603050405020304" pitchFamily="18" charset="0"/>
              <a:buChar char="•"/>
            </a:pPr>
            <a:r>
              <a:rPr lang="en-US" altLang="en-US">
                <a:latin typeface="Architects Daughter" panose="02000505000000020004" pitchFamily="2" charset="0"/>
              </a:rPr>
              <a:t>Number by activity</a:t>
            </a:r>
          </a:p>
          <a:p>
            <a:pPr eaLnBrk="1" hangingPunct="1">
              <a:spcBef>
                <a:spcPct val="50000"/>
              </a:spcBef>
              <a:buFont typeface="Times" panose="02020603050405020304" pitchFamily="18" charset="0"/>
              <a:buChar char="•"/>
            </a:pPr>
            <a:r>
              <a:rPr lang="en-US" altLang="en-US">
                <a:latin typeface="Architects Daughter" panose="02000505000000020004" pitchFamily="2" charset="0"/>
              </a:rPr>
              <a:t>Use an A, B, C method with your numbers</a:t>
            </a:r>
          </a:p>
        </p:txBody>
      </p:sp>
      <p:sp>
        <p:nvSpPr>
          <p:cNvPr id="69636" name="Text Box 12">
            <a:extLst>
              <a:ext uri="{FF2B5EF4-FFF2-40B4-BE49-F238E27FC236}">
                <a16:creationId xmlns:a16="http://schemas.microsoft.com/office/drawing/2014/main" id="{C62CCEF6-A67C-4E7E-8156-72E342EB7037}"/>
              </a:ext>
            </a:extLst>
          </p:cNvPr>
          <p:cNvSpPr txBox="1">
            <a:spLocks noChangeArrowheads="1"/>
          </p:cNvSpPr>
          <p:nvPr/>
        </p:nvSpPr>
        <p:spPr bwMode="auto">
          <a:xfrm>
            <a:off x="414152" y="735036"/>
            <a:ext cx="83735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latin typeface="Architects Daughter" panose="02000505000000020004" pitchFamily="2" charset="0"/>
              </a:rPr>
              <a:t>Show students how you want their pages numbered. </a:t>
            </a:r>
          </a:p>
        </p:txBody>
      </p:sp>
      <p:sp>
        <p:nvSpPr>
          <p:cNvPr id="69640" name="Text Box 8">
            <a:extLst>
              <a:ext uri="{FF2B5EF4-FFF2-40B4-BE49-F238E27FC236}">
                <a16:creationId xmlns:a16="http://schemas.microsoft.com/office/drawing/2014/main" id="{C6BEB2B0-37C2-4B71-8E7C-6EC9EB615B2D}"/>
              </a:ext>
            </a:extLst>
          </p:cNvPr>
          <p:cNvSpPr txBox="1">
            <a:spLocks noChangeArrowheads="1"/>
          </p:cNvSpPr>
          <p:nvPr/>
        </p:nvSpPr>
        <p:spPr bwMode="auto">
          <a:xfrm>
            <a:off x="123825" y="82550"/>
            <a:ext cx="5715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70000"/>
              </a:lnSpc>
              <a:spcBef>
                <a:spcPct val="50000"/>
              </a:spcBef>
            </a:pPr>
            <a:r>
              <a:rPr lang="en-US" altLang="en-US" sz="1400" b="1" i="1">
                <a:solidFill>
                  <a:schemeClr val="bg1"/>
                </a:solidFill>
              </a:rPr>
              <a:t>  Interactive Student Notebook: Five Steps to Implementation</a:t>
            </a:r>
          </a:p>
        </p:txBody>
      </p:sp>
      <p:pic>
        <p:nvPicPr>
          <p:cNvPr id="149513" name="Picture 9" descr="_MG_6277">
            <a:extLst>
              <a:ext uri="{FF2B5EF4-FFF2-40B4-BE49-F238E27FC236}">
                <a16:creationId xmlns:a16="http://schemas.microsoft.com/office/drawing/2014/main" id="{AC32B0F7-A460-4385-A914-06BD70C8C08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599" y="1295400"/>
            <a:ext cx="3624263" cy="5437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 Box 20">
            <a:extLst>
              <a:ext uri="{FF2B5EF4-FFF2-40B4-BE49-F238E27FC236}">
                <a16:creationId xmlns:a16="http://schemas.microsoft.com/office/drawing/2014/main" id="{806C1663-278D-4328-A734-3F53D993CB71}"/>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Organization - Numbering</a:t>
            </a:r>
          </a:p>
        </p:txBody>
      </p:sp>
    </p:spTree>
    <p:extLst>
      <p:ext uri="{BB962C8B-B14F-4D97-AF65-F5344CB8AC3E}">
        <p14:creationId xmlns:p14="http://schemas.microsoft.com/office/powerpoint/2010/main" val="33475425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Box 13">
            <a:extLst>
              <a:ext uri="{FF2B5EF4-FFF2-40B4-BE49-F238E27FC236}">
                <a16:creationId xmlns:a16="http://schemas.microsoft.com/office/drawing/2014/main" id="{91EAEF5F-B08A-4755-BA58-56CA495EFB2E}"/>
              </a:ext>
            </a:extLst>
          </p:cNvPr>
          <p:cNvSpPr txBox="1">
            <a:spLocks noChangeArrowheads="1"/>
          </p:cNvSpPr>
          <p:nvPr/>
        </p:nvSpPr>
        <p:spPr bwMode="auto">
          <a:xfrm>
            <a:off x="4993266" y="1498844"/>
            <a:ext cx="3852862"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Include page numbers and title.</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May have the date you did the assignment.</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Can include assignment grades. </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Consider keeping a master table of contents in your room.</a:t>
            </a:r>
          </a:p>
        </p:txBody>
      </p:sp>
      <p:sp>
        <p:nvSpPr>
          <p:cNvPr id="71684" name="Text Box 12">
            <a:extLst>
              <a:ext uri="{FF2B5EF4-FFF2-40B4-BE49-F238E27FC236}">
                <a16:creationId xmlns:a16="http://schemas.microsoft.com/office/drawing/2014/main" id="{E23F583E-2BB4-484E-92E4-3EE70DDD6A4E}"/>
              </a:ext>
            </a:extLst>
          </p:cNvPr>
          <p:cNvSpPr txBox="1">
            <a:spLocks noChangeArrowheads="1"/>
          </p:cNvSpPr>
          <p:nvPr/>
        </p:nvSpPr>
        <p:spPr bwMode="auto">
          <a:xfrm>
            <a:off x="380014" y="726681"/>
            <a:ext cx="894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latin typeface="Architects Daughter" panose="02000505000000020004" pitchFamily="2" charset="0"/>
              </a:rPr>
              <a:t>Add a table of contents to help guide students.</a:t>
            </a:r>
          </a:p>
        </p:txBody>
      </p:sp>
      <p:sp>
        <p:nvSpPr>
          <p:cNvPr id="71688" name="Text Box 8">
            <a:extLst>
              <a:ext uri="{FF2B5EF4-FFF2-40B4-BE49-F238E27FC236}">
                <a16:creationId xmlns:a16="http://schemas.microsoft.com/office/drawing/2014/main" id="{C53AE76D-08A0-4A10-B52E-CA78B1D3CDFE}"/>
              </a:ext>
            </a:extLst>
          </p:cNvPr>
          <p:cNvSpPr txBox="1">
            <a:spLocks noChangeArrowheads="1"/>
          </p:cNvSpPr>
          <p:nvPr/>
        </p:nvSpPr>
        <p:spPr bwMode="auto">
          <a:xfrm>
            <a:off x="123825" y="82550"/>
            <a:ext cx="5715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70000"/>
              </a:lnSpc>
              <a:spcBef>
                <a:spcPct val="50000"/>
              </a:spcBef>
            </a:pPr>
            <a:r>
              <a:rPr lang="en-US" altLang="en-US" sz="1400" b="1" i="1">
                <a:solidFill>
                  <a:schemeClr val="bg1"/>
                </a:solidFill>
              </a:rPr>
              <a:t>  Interactive Student Notebook: Five Steps to Implementation</a:t>
            </a:r>
          </a:p>
        </p:txBody>
      </p:sp>
      <p:pic>
        <p:nvPicPr>
          <p:cNvPr id="2" name="Picture 1">
            <a:extLst>
              <a:ext uri="{FF2B5EF4-FFF2-40B4-BE49-F238E27FC236}">
                <a16:creationId xmlns:a16="http://schemas.microsoft.com/office/drawing/2014/main" id="{E31E0326-6E9E-4301-AF18-003E281A1B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196004" y="1810655"/>
            <a:ext cx="5449147" cy="40868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 Box 20">
            <a:extLst>
              <a:ext uri="{FF2B5EF4-FFF2-40B4-BE49-F238E27FC236}">
                <a16:creationId xmlns:a16="http://schemas.microsoft.com/office/drawing/2014/main" id="{6CA9DDA8-D380-4162-8DAE-92661EA8568C}"/>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Organization – Table of Contents</a:t>
            </a:r>
          </a:p>
        </p:txBody>
      </p:sp>
    </p:spTree>
    <p:extLst>
      <p:ext uri="{BB962C8B-B14F-4D97-AF65-F5344CB8AC3E}">
        <p14:creationId xmlns:p14="http://schemas.microsoft.com/office/powerpoint/2010/main" val="9563938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Text Box 13">
            <a:extLst>
              <a:ext uri="{FF2B5EF4-FFF2-40B4-BE49-F238E27FC236}">
                <a16:creationId xmlns:a16="http://schemas.microsoft.com/office/drawing/2014/main" id="{7810FD16-CB02-4EF7-BEB8-9305CCFE809F}"/>
              </a:ext>
            </a:extLst>
          </p:cNvPr>
          <p:cNvSpPr txBox="1">
            <a:spLocks noChangeArrowheads="1"/>
          </p:cNvSpPr>
          <p:nvPr/>
        </p:nvSpPr>
        <p:spPr bwMode="auto">
          <a:xfrm>
            <a:off x="646896" y="1554905"/>
            <a:ext cx="4446587"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vocabulary</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maps</a:t>
            </a:r>
          </a:p>
        </p:txBody>
      </p:sp>
      <p:sp>
        <p:nvSpPr>
          <p:cNvPr id="73732" name="Text Box 12">
            <a:extLst>
              <a:ext uri="{FF2B5EF4-FFF2-40B4-BE49-F238E27FC236}">
                <a16:creationId xmlns:a16="http://schemas.microsoft.com/office/drawing/2014/main" id="{A9531EFD-32D3-446D-9D8B-80A3EF281582}"/>
              </a:ext>
            </a:extLst>
          </p:cNvPr>
          <p:cNvSpPr txBox="1">
            <a:spLocks noChangeArrowheads="1"/>
          </p:cNvSpPr>
          <p:nvPr/>
        </p:nvSpPr>
        <p:spPr bwMode="auto">
          <a:xfrm>
            <a:off x="414915" y="735036"/>
            <a:ext cx="86103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latin typeface="Architects Daughter" panose="02000505000000020004" pitchFamily="2" charset="0"/>
              </a:rPr>
              <a:t>Include lesson material with each unit such as:</a:t>
            </a:r>
          </a:p>
        </p:txBody>
      </p:sp>
      <p:sp>
        <p:nvSpPr>
          <p:cNvPr id="73736" name="Text Box 8">
            <a:extLst>
              <a:ext uri="{FF2B5EF4-FFF2-40B4-BE49-F238E27FC236}">
                <a16:creationId xmlns:a16="http://schemas.microsoft.com/office/drawing/2014/main" id="{3A660A93-4E48-441A-BD96-C9940F23C080}"/>
              </a:ext>
            </a:extLst>
          </p:cNvPr>
          <p:cNvSpPr txBox="1">
            <a:spLocks noChangeArrowheads="1"/>
          </p:cNvSpPr>
          <p:nvPr/>
        </p:nvSpPr>
        <p:spPr bwMode="auto">
          <a:xfrm>
            <a:off x="123825" y="82550"/>
            <a:ext cx="5715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70000"/>
              </a:lnSpc>
              <a:spcBef>
                <a:spcPct val="50000"/>
              </a:spcBef>
            </a:pPr>
            <a:r>
              <a:rPr lang="en-US" altLang="en-US" sz="1400" b="1" i="1">
                <a:solidFill>
                  <a:schemeClr val="bg1"/>
                </a:solidFill>
              </a:rPr>
              <a:t>  Interactive Student Notebook: Five Steps to Implementation</a:t>
            </a:r>
          </a:p>
        </p:txBody>
      </p:sp>
      <p:pic>
        <p:nvPicPr>
          <p:cNvPr id="153609" name="Picture 9" descr="ISN Map">
            <a:extLst>
              <a:ext uri="{FF2B5EF4-FFF2-40B4-BE49-F238E27FC236}">
                <a16:creationId xmlns:a16="http://schemas.microsoft.com/office/drawing/2014/main" id="{76D938B1-E6B6-4FED-9B4C-0B3B04E3968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8709" y="1270844"/>
            <a:ext cx="4752199" cy="53080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 Box 20">
            <a:extLst>
              <a:ext uri="{FF2B5EF4-FFF2-40B4-BE49-F238E27FC236}">
                <a16:creationId xmlns:a16="http://schemas.microsoft.com/office/drawing/2014/main" id="{27B20B84-ABBE-4100-AA4E-AE27C72C69C8}"/>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Organization – Resource Pages</a:t>
            </a:r>
          </a:p>
        </p:txBody>
      </p:sp>
    </p:spTree>
    <p:extLst>
      <p:ext uri="{BB962C8B-B14F-4D97-AF65-F5344CB8AC3E}">
        <p14:creationId xmlns:p14="http://schemas.microsoft.com/office/powerpoint/2010/main" val="22703754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 Box 13">
            <a:extLst>
              <a:ext uri="{FF2B5EF4-FFF2-40B4-BE49-F238E27FC236}">
                <a16:creationId xmlns:a16="http://schemas.microsoft.com/office/drawing/2014/main" id="{73C97C05-ACD4-45B6-913B-615F78398C4E}"/>
              </a:ext>
            </a:extLst>
          </p:cNvPr>
          <p:cNvSpPr txBox="1">
            <a:spLocks noChangeArrowheads="1"/>
          </p:cNvSpPr>
          <p:nvPr/>
        </p:nvSpPr>
        <p:spPr bwMode="auto">
          <a:xfrm>
            <a:off x="4572000" y="1432008"/>
            <a:ext cx="415073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28600"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the title of the unit.</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pictures that represent the unit content.</a:t>
            </a:r>
          </a:p>
          <a:p>
            <a:pPr eaLnBrk="1" hangingPunct="1">
              <a:spcBef>
                <a:spcPct val="50000"/>
              </a:spcBef>
              <a:buFont typeface="Times" panose="02020603050405020304" pitchFamily="18" charset="0"/>
              <a:buChar char="•"/>
            </a:pPr>
            <a:r>
              <a:rPr lang="en-US" altLang="en-US" dirty="0">
                <a:latin typeface="Architects Daughter" panose="02000505000000020004" pitchFamily="2" charset="0"/>
              </a:rPr>
              <a:t>a phrase that describes the unit.</a:t>
            </a:r>
          </a:p>
        </p:txBody>
      </p:sp>
      <p:sp>
        <p:nvSpPr>
          <p:cNvPr id="75780" name="Text Box 12">
            <a:extLst>
              <a:ext uri="{FF2B5EF4-FFF2-40B4-BE49-F238E27FC236}">
                <a16:creationId xmlns:a16="http://schemas.microsoft.com/office/drawing/2014/main" id="{A8D42665-21D2-47ED-BD5E-69E167550297}"/>
              </a:ext>
            </a:extLst>
          </p:cNvPr>
          <p:cNvSpPr txBox="1">
            <a:spLocks noChangeArrowheads="1"/>
          </p:cNvSpPr>
          <p:nvPr/>
        </p:nvSpPr>
        <p:spPr bwMode="auto">
          <a:xfrm>
            <a:off x="439386" y="685800"/>
            <a:ext cx="697592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latin typeface="Architects Daughter" panose="02000505000000020004" pitchFamily="2" charset="0"/>
              </a:rPr>
              <a:t>Add unit title pages that echo the unit theme and contain:</a:t>
            </a:r>
          </a:p>
        </p:txBody>
      </p:sp>
      <p:pic>
        <p:nvPicPr>
          <p:cNvPr id="135176" name="Picture 8" descr="ISN Unit Page">
            <a:extLst>
              <a:ext uri="{FF2B5EF4-FFF2-40B4-BE49-F238E27FC236}">
                <a16:creationId xmlns:a16="http://schemas.microsoft.com/office/drawing/2014/main" id="{4DF170F9-F15C-49C5-884A-94660FE54B1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9127" y="1432008"/>
            <a:ext cx="3738563" cy="5013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5785" name="Text Box 8">
            <a:extLst>
              <a:ext uri="{FF2B5EF4-FFF2-40B4-BE49-F238E27FC236}">
                <a16:creationId xmlns:a16="http://schemas.microsoft.com/office/drawing/2014/main" id="{CD4D1825-2D02-40BD-B333-13555333361D}"/>
              </a:ext>
            </a:extLst>
          </p:cNvPr>
          <p:cNvSpPr txBox="1">
            <a:spLocks noChangeArrowheads="1"/>
          </p:cNvSpPr>
          <p:nvPr/>
        </p:nvSpPr>
        <p:spPr bwMode="auto">
          <a:xfrm>
            <a:off x="123825" y="82550"/>
            <a:ext cx="57150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70000"/>
              </a:lnSpc>
              <a:spcBef>
                <a:spcPct val="50000"/>
              </a:spcBef>
            </a:pPr>
            <a:r>
              <a:rPr lang="en-US" altLang="en-US" sz="1400" b="1" i="1">
                <a:solidFill>
                  <a:schemeClr val="bg1"/>
                </a:solidFill>
              </a:rPr>
              <a:t>  Interactive Student Notebook: Five Steps to Implementation</a:t>
            </a:r>
          </a:p>
        </p:txBody>
      </p:sp>
      <p:sp>
        <p:nvSpPr>
          <p:cNvPr id="10" name="Text Box 20">
            <a:extLst>
              <a:ext uri="{FF2B5EF4-FFF2-40B4-BE49-F238E27FC236}">
                <a16:creationId xmlns:a16="http://schemas.microsoft.com/office/drawing/2014/main" id="{EDBB1F55-D1C8-4C98-A7C4-D38C1D53934D}"/>
              </a:ext>
            </a:extLst>
          </p:cNvPr>
          <p:cNvSpPr txBox="1">
            <a:spLocks noChangeArrowheads="1"/>
          </p:cNvSpPr>
          <p:nvPr/>
        </p:nvSpPr>
        <p:spPr bwMode="auto">
          <a:xfrm>
            <a:off x="153390" y="74195"/>
            <a:ext cx="7848600" cy="65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spcBef>
                <a:spcPct val="50000"/>
              </a:spcBef>
            </a:pPr>
            <a:r>
              <a:rPr lang="en-US" altLang="en-US" sz="2800" dirty="0">
                <a:latin typeface="Be Bright" panose="02000506000000020003" pitchFamily="50" charset="0"/>
              </a:rPr>
              <a:t>Organization – Unit Pages</a:t>
            </a:r>
          </a:p>
        </p:txBody>
      </p:sp>
    </p:spTree>
    <p:extLst>
      <p:ext uri="{BB962C8B-B14F-4D97-AF65-F5344CB8AC3E}">
        <p14:creationId xmlns:p14="http://schemas.microsoft.com/office/powerpoint/2010/main" val="3364684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324BC4-7389-4413-BD66-3DC7149899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62000"/>
            <a:ext cx="9144000" cy="6096000"/>
          </a:xfrm>
          <a:prstGeom prst="rect">
            <a:avLst/>
          </a:prstGeom>
        </p:spPr>
      </p:pic>
      <p:sp>
        <p:nvSpPr>
          <p:cNvPr id="2" name="TextBox 1">
            <a:extLst>
              <a:ext uri="{FF2B5EF4-FFF2-40B4-BE49-F238E27FC236}">
                <a16:creationId xmlns:a16="http://schemas.microsoft.com/office/drawing/2014/main" id="{0CEF2352-35D4-4C47-998E-6FB63B932FF2}"/>
              </a:ext>
            </a:extLst>
          </p:cNvPr>
          <p:cNvSpPr txBox="1"/>
          <p:nvPr/>
        </p:nvSpPr>
        <p:spPr>
          <a:xfrm>
            <a:off x="160772" y="135207"/>
            <a:ext cx="5256180" cy="954107"/>
          </a:xfrm>
          <a:prstGeom prst="rect">
            <a:avLst/>
          </a:prstGeom>
          <a:noFill/>
        </p:spPr>
        <p:txBody>
          <a:bodyPr wrap="square" rtlCol="0">
            <a:spAutoFit/>
          </a:bodyPr>
          <a:lstStyle/>
          <a:p>
            <a:r>
              <a:rPr lang="en-US" sz="2800" dirty="0">
                <a:latin typeface="Be Bright" panose="02000506000000020003" pitchFamily="50" charset="0"/>
              </a:rPr>
              <a:t>What are some ideas that you will use in your classroom?</a:t>
            </a:r>
          </a:p>
        </p:txBody>
      </p:sp>
      <p:sp>
        <p:nvSpPr>
          <p:cNvPr id="5" name="TextBox 4">
            <a:extLst>
              <a:ext uri="{FF2B5EF4-FFF2-40B4-BE49-F238E27FC236}">
                <a16:creationId xmlns:a16="http://schemas.microsoft.com/office/drawing/2014/main" id="{E8FD135B-8AAF-42EA-9B3A-5611F2713959}"/>
              </a:ext>
            </a:extLst>
          </p:cNvPr>
          <p:cNvSpPr txBox="1"/>
          <p:nvPr/>
        </p:nvSpPr>
        <p:spPr>
          <a:xfrm>
            <a:off x="6121120" y="350650"/>
            <a:ext cx="3022880" cy="523220"/>
          </a:xfrm>
          <a:prstGeom prst="rect">
            <a:avLst/>
          </a:prstGeom>
          <a:noFill/>
        </p:spPr>
        <p:txBody>
          <a:bodyPr wrap="square" rtlCol="0">
            <a:spAutoFit/>
          </a:bodyPr>
          <a:lstStyle/>
          <a:p>
            <a:r>
              <a:rPr lang="en-US" sz="2800" dirty="0">
                <a:latin typeface="Be Bright" panose="02000506000000020003" pitchFamily="50" charset="0"/>
              </a:rPr>
              <a:t>I will use…</a:t>
            </a:r>
          </a:p>
        </p:txBody>
      </p:sp>
    </p:spTree>
    <p:extLst>
      <p:ext uri="{BB962C8B-B14F-4D97-AF65-F5344CB8AC3E}">
        <p14:creationId xmlns:p14="http://schemas.microsoft.com/office/powerpoint/2010/main" val="378836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7">
            <a:extLst>
              <a:ext uri="{FF2B5EF4-FFF2-40B4-BE49-F238E27FC236}">
                <a16:creationId xmlns:a16="http://schemas.microsoft.com/office/drawing/2014/main" id="{770FFD4A-FF6A-784C-8FFC-BC21ECDAAE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A87103C7-CDAF-2C9C-6C2B-DF01C19D65A4}"/>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AC04F1B1-77E4-33F8-F92A-467B78F79605}"/>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C71AA562-095C-3AEC-2360-C8FE6162D44C}"/>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EAFBE577-4B4F-092B-B5CA-89CDFB736198}"/>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0488" name="TextBox 2">
            <a:extLst>
              <a:ext uri="{FF2B5EF4-FFF2-40B4-BE49-F238E27FC236}">
                <a16:creationId xmlns:a16="http://schemas.microsoft.com/office/drawing/2014/main" id="{4666AD72-85E1-2F2A-9BED-806174E7E28F}"/>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94A1C4AC-C062-3F27-5B94-C19BAD0199A2}"/>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AD547317-45D7-27F9-411F-CBA948EB33A6}"/>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15F2491B-A4BC-7709-2771-A717C10A3E7E}"/>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BD5AD4F3-B99B-20EF-0EC0-F8EF7AE84DD8}"/>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AC5D7D8D-A4CC-DF5B-2405-6964F3516A5F}"/>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87A62C-F815-2038-D44B-A66D62FFC4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8082" y="-9473"/>
            <a:ext cx="4630925" cy="6972404"/>
          </a:xfrm>
          <a:prstGeom prst="rect">
            <a:avLst/>
          </a:prstGeom>
        </p:spPr>
      </p:pic>
      <p:sp>
        <p:nvSpPr>
          <p:cNvPr id="3" name="TextBox 2">
            <a:extLst>
              <a:ext uri="{FF2B5EF4-FFF2-40B4-BE49-F238E27FC236}">
                <a16:creationId xmlns:a16="http://schemas.microsoft.com/office/drawing/2014/main" id="{0F2D1F57-A111-6E5D-9EF7-8AC23BF98067}"/>
              </a:ext>
            </a:extLst>
          </p:cNvPr>
          <p:cNvSpPr txBox="1"/>
          <p:nvPr/>
        </p:nvSpPr>
        <p:spPr>
          <a:xfrm>
            <a:off x="149903" y="734518"/>
            <a:ext cx="4856812" cy="2215991"/>
          </a:xfrm>
          <a:prstGeom prst="rect">
            <a:avLst/>
          </a:prstGeom>
          <a:noFill/>
        </p:spPr>
        <p:txBody>
          <a:bodyPr wrap="square" rtlCol="0">
            <a:spAutoFit/>
          </a:bodyPr>
          <a:lstStyle/>
          <a:p>
            <a:r>
              <a:rPr lang="en-US" sz="13800" dirty="0">
                <a:latin typeface="Bloomishly" pitchFamily="50" charset="0"/>
              </a:rPr>
              <a:t>Grading </a:t>
            </a:r>
          </a:p>
        </p:txBody>
      </p:sp>
      <p:sp>
        <p:nvSpPr>
          <p:cNvPr id="4" name="TextBox 3">
            <a:extLst>
              <a:ext uri="{FF2B5EF4-FFF2-40B4-BE49-F238E27FC236}">
                <a16:creationId xmlns:a16="http://schemas.microsoft.com/office/drawing/2014/main" id="{52D97CD4-6B6C-144E-CDC1-4F38DE1F435D}"/>
              </a:ext>
            </a:extLst>
          </p:cNvPr>
          <p:cNvSpPr txBox="1"/>
          <p:nvPr/>
        </p:nvSpPr>
        <p:spPr>
          <a:xfrm>
            <a:off x="735036" y="2350344"/>
            <a:ext cx="3043004" cy="1200329"/>
          </a:xfrm>
          <a:prstGeom prst="rect">
            <a:avLst/>
          </a:prstGeom>
          <a:noFill/>
        </p:spPr>
        <p:txBody>
          <a:bodyPr wrap="square" rtlCol="0">
            <a:spAutoFit/>
          </a:bodyPr>
          <a:lstStyle/>
          <a:p>
            <a:r>
              <a:rPr lang="en-US" sz="7200" dirty="0"/>
              <a:t>the ISN</a:t>
            </a:r>
          </a:p>
        </p:txBody>
      </p:sp>
    </p:spTree>
    <p:extLst>
      <p:ext uri="{BB962C8B-B14F-4D97-AF65-F5344CB8AC3E}">
        <p14:creationId xmlns:p14="http://schemas.microsoft.com/office/powerpoint/2010/main" val="17155289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his hand on his chin&#10;&#10;Description automatically generated with medium confidence">
            <a:extLst>
              <a:ext uri="{FF2B5EF4-FFF2-40B4-BE49-F238E27FC236}">
                <a16:creationId xmlns:a16="http://schemas.microsoft.com/office/drawing/2014/main" id="{E6DE49A0-A5AF-BD37-0D39-E1524820EE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0" y="0"/>
            <a:ext cx="6858000" cy="6858000"/>
          </a:xfrm>
          <a:prstGeom prst="rect">
            <a:avLst/>
          </a:prstGeom>
        </p:spPr>
      </p:pic>
      <p:sp>
        <p:nvSpPr>
          <p:cNvPr id="65538" name="TextBox 1"/>
          <p:cNvSpPr txBox="1">
            <a:spLocks noChangeArrowheads="1"/>
          </p:cNvSpPr>
          <p:nvPr/>
        </p:nvSpPr>
        <p:spPr bwMode="auto">
          <a:xfrm>
            <a:off x="133165" y="299436"/>
            <a:ext cx="522007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dirty="0">
                <a:latin typeface="Chief Blueprint" panose="020B0500000000000000" pitchFamily="34" charset="0"/>
              </a:rPr>
              <a:t>Is the Interactive Student Notebook </a:t>
            </a:r>
          </a:p>
          <a:p>
            <a:pPr algn="ctr" eaLnBrk="1" hangingPunct="1"/>
            <a:r>
              <a:rPr lang="en-US" altLang="en-US" sz="4400" dirty="0">
                <a:latin typeface="Chief Blueprint" panose="020B0500000000000000" pitchFamily="34" charset="0"/>
              </a:rPr>
              <a:t>a Product or a Process?</a:t>
            </a:r>
          </a:p>
        </p:txBody>
      </p:sp>
    </p:spTree>
    <p:extLst>
      <p:ext uri="{BB962C8B-B14F-4D97-AF65-F5344CB8AC3E}">
        <p14:creationId xmlns:p14="http://schemas.microsoft.com/office/powerpoint/2010/main" val="35497687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FE2B10-3858-5D37-50A7-8C713ABFC6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44" y="0"/>
            <a:ext cx="8382656" cy="6858000"/>
          </a:xfrm>
          <a:prstGeom prst="rect">
            <a:avLst/>
          </a:prstGeom>
        </p:spPr>
      </p:pic>
      <p:sp>
        <p:nvSpPr>
          <p:cNvPr id="3" name="TextBox 2">
            <a:extLst>
              <a:ext uri="{FF2B5EF4-FFF2-40B4-BE49-F238E27FC236}">
                <a16:creationId xmlns:a16="http://schemas.microsoft.com/office/drawing/2014/main" id="{14F4FF44-1D7F-912D-E6D8-3B8654F98923}"/>
              </a:ext>
            </a:extLst>
          </p:cNvPr>
          <p:cNvSpPr txBox="1"/>
          <p:nvPr/>
        </p:nvSpPr>
        <p:spPr>
          <a:xfrm>
            <a:off x="0" y="5796171"/>
            <a:ext cx="7854846" cy="1107996"/>
          </a:xfrm>
          <a:prstGeom prst="rect">
            <a:avLst/>
          </a:prstGeom>
          <a:noFill/>
        </p:spPr>
        <p:txBody>
          <a:bodyPr wrap="square" rtlCol="0">
            <a:spAutoFit/>
          </a:bodyPr>
          <a:lstStyle/>
          <a:p>
            <a:r>
              <a:rPr lang="en-US" sz="6600" dirty="0"/>
              <a:t>What you Expect</a:t>
            </a:r>
          </a:p>
        </p:txBody>
      </p:sp>
      <p:sp>
        <p:nvSpPr>
          <p:cNvPr id="5" name="TextBox 4">
            <a:extLst>
              <a:ext uri="{FF2B5EF4-FFF2-40B4-BE49-F238E27FC236}">
                <a16:creationId xmlns:a16="http://schemas.microsoft.com/office/drawing/2014/main" id="{8496CA42-B375-9B9D-202F-619FCB54D6C9}"/>
              </a:ext>
            </a:extLst>
          </p:cNvPr>
          <p:cNvSpPr txBox="1"/>
          <p:nvPr/>
        </p:nvSpPr>
        <p:spPr>
          <a:xfrm>
            <a:off x="134911" y="4065204"/>
            <a:ext cx="4572000" cy="2215991"/>
          </a:xfrm>
          <a:prstGeom prst="rect">
            <a:avLst/>
          </a:prstGeom>
          <a:noFill/>
        </p:spPr>
        <p:txBody>
          <a:bodyPr wrap="square">
            <a:spAutoFit/>
          </a:bodyPr>
          <a:lstStyle/>
          <a:p>
            <a:r>
              <a:rPr lang="en-US" sz="13800" dirty="0">
                <a:latin typeface="Bloomishly" pitchFamily="50" charset="0"/>
              </a:rPr>
              <a:t>Inspect</a:t>
            </a:r>
          </a:p>
        </p:txBody>
      </p:sp>
    </p:spTree>
    <p:extLst>
      <p:ext uri="{BB962C8B-B14F-4D97-AF65-F5344CB8AC3E}">
        <p14:creationId xmlns:p14="http://schemas.microsoft.com/office/powerpoint/2010/main" val="6770895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 logo&#10;&#10;Description automatically generated">
            <a:extLst>
              <a:ext uri="{FF2B5EF4-FFF2-40B4-BE49-F238E27FC236}">
                <a16:creationId xmlns:a16="http://schemas.microsoft.com/office/drawing/2014/main" id="{B298C9A6-81B1-F5FA-AC83-6D85F09305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41782077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tationary&#10;&#10;Description automatically generated">
            <a:extLst>
              <a:ext uri="{FF2B5EF4-FFF2-40B4-BE49-F238E27FC236}">
                <a16:creationId xmlns:a16="http://schemas.microsoft.com/office/drawing/2014/main" id="{0CC35E7C-36ED-BF09-4EBA-CF8D67439F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16"/>
            <a:ext cx="9144000" cy="6855968"/>
          </a:xfrm>
          <a:prstGeom prst="rect">
            <a:avLst/>
          </a:prstGeom>
        </p:spPr>
      </p:pic>
      <p:sp>
        <p:nvSpPr>
          <p:cNvPr id="6" name="TextBox 5">
            <a:extLst>
              <a:ext uri="{FF2B5EF4-FFF2-40B4-BE49-F238E27FC236}">
                <a16:creationId xmlns:a16="http://schemas.microsoft.com/office/drawing/2014/main" id="{91FE73BE-87D4-6B48-E50D-0682BBD11FF8}"/>
              </a:ext>
            </a:extLst>
          </p:cNvPr>
          <p:cNvSpPr txBox="1"/>
          <p:nvPr/>
        </p:nvSpPr>
        <p:spPr>
          <a:xfrm>
            <a:off x="1978701" y="1566952"/>
            <a:ext cx="4242216" cy="1862048"/>
          </a:xfrm>
          <a:prstGeom prst="rect">
            <a:avLst/>
          </a:prstGeom>
          <a:noFill/>
        </p:spPr>
        <p:txBody>
          <a:bodyPr wrap="square" rtlCol="0">
            <a:spAutoFit/>
          </a:bodyPr>
          <a:lstStyle/>
          <a:p>
            <a:r>
              <a:rPr lang="en-US" sz="11500" dirty="0">
                <a:latin typeface="Bloomishly" pitchFamily="50" charset="0"/>
              </a:rPr>
              <a:t>Peer</a:t>
            </a:r>
          </a:p>
        </p:txBody>
      </p:sp>
      <p:sp>
        <p:nvSpPr>
          <p:cNvPr id="7" name="TextBox 6">
            <a:extLst>
              <a:ext uri="{FF2B5EF4-FFF2-40B4-BE49-F238E27FC236}">
                <a16:creationId xmlns:a16="http://schemas.microsoft.com/office/drawing/2014/main" id="{A76AAF52-1FF9-9A0D-9D77-0DF91A2C65BF}"/>
              </a:ext>
            </a:extLst>
          </p:cNvPr>
          <p:cNvSpPr txBox="1"/>
          <p:nvPr/>
        </p:nvSpPr>
        <p:spPr>
          <a:xfrm>
            <a:off x="4706912" y="1566952"/>
            <a:ext cx="4242216" cy="1862048"/>
          </a:xfrm>
          <a:prstGeom prst="rect">
            <a:avLst/>
          </a:prstGeom>
          <a:noFill/>
        </p:spPr>
        <p:txBody>
          <a:bodyPr wrap="square" rtlCol="0">
            <a:spAutoFit/>
          </a:bodyPr>
          <a:lstStyle/>
          <a:p>
            <a:r>
              <a:rPr lang="en-US" sz="11500" dirty="0">
                <a:latin typeface="Bloomishly" pitchFamily="50" charset="0"/>
              </a:rPr>
              <a:t>Review</a:t>
            </a:r>
          </a:p>
        </p:txBody>
      </p:sp>
    </p:spTree>
    <p:extLst>
      <p:ext uri="{BB962C8B-B14F-4D97-AF65-F5344CB8AC3E}">
        <p14:creationId xmlns:p14="http://schemas.microsoft.com/office/powerpoint/2010/main" val="34126818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10;&#10;Description automatically generated">
            <a:extLst>
              <a:ext uri="{FF2B5EF4-FFF2-40B4-BE49-F238E27FC236}">
                <a16:creationId xmlns:a16="http://schemas.microsoft.com/office/drawing/2014/main" id="{5B5AD86A-AAFE-4550-D746-B288084184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5691" y="1394085"/>
            <a:ext cx="6349668" cy="5643797"/>
          </a:xfrm>
          <a:prstGeom prst="rect">
            <a:avLst/>
          </a:prstGeom>
        </p:spPr>
      </p:pic>
      <p:sp>
        <p:nvSpPr>
          <p:cNvPr id="4" name="TextBox 3">
            <a:extLst>
              <a:ext uri="{FF2B5EF4-FFF2-40B4-BE49-F238E27FC236}">
                <a16:creationId xmlns:a16="http://schemas.microsoft.com/office/drawing/2014/main" id="{557B57F1-CA3E-44FB-5166-B5E2D9905C07}"/>
              </a:ext>
            </a:extLst>
          </p:cNvPr>
          <p:cNvSpPr txBox="1"/>
          <p:nvPr/>
        </p:nvSpPr>
        <p:spPr>
          <a:xfrm>
            <a:off x="2559259" y="181158"/>
            <a:ext cx="4572000" cy="2215991"/>
          </a:xfrm>
          <a:prstGeom prst="rect">
            <a:avLst/>
          </a:prstGeom>
          <a:noFill/>
        </p:spPr>
        <p:txBody>
          <a:bodyPr wrap="square">
            <a:spAutoFit/>
          </a:bodyPr>
          <a:lstStyle/>
          <a:p>
            <a:r>
              <a:rPr lang="en-US" sz="13800" dirty="0">
                <a:latin typeface="Bloomishly" pitchFamily="50" charset="0"/>
              </a:rPr>
              <a:t>Grading</a:t>
            </a:r>
          </a:p>
        </p:txBody>
      </p:sp>
    </p:spTree>
    <p:extLst>
      <p:ext uri="{BB962C8B-B14F-4D97-AF65-F5344CB8AC3E}">
        <p14:creationId xmlns:p14="http://schemas.microsoft.com/office/powerpoint/2010/main" val="38597396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a:extLst>
              <a:ext uri="{FF2B5EF4-FFF2-40B4-BE49-F238E27FC236}">
                <a16:creationId xmlns:a16="http://schemas.microsoft.com/office/drawing/2014/main" id="{39DEC3B2-91D0-7E99-3E1B-6D142702B3D0}"/>
              </a:ext>
            </a:extLst>
          </p:cNvPr>
          <p:cNvSpPr txBox="1">
            <a:spLocks noChangeArrowheads="1"/>
          </p:cNvSpPr>
          <p:nvPr/>
        </p:nvSpPr>
        <p:spPr bwMode="auto">
          <a:xfrm>
            <a:off x="5091660" y="118926"/>
            <a:ext cx="3962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a:latin typeface="Chief Blueprint" panose="020B0500000000000000" pitchFamily="34" charset="0"/>
                <a:cs typeface="Times New Roman" panose="02020603050405020304" pitchFamily="18" charset="0"/>
              </a:rPr>
              <a:t>Explain to students the criteria used to grade notebooks. </a:t>
            </a:r>
          </a:p>
        </p:txBody>
      </p:sp>
      <p:sp>
        <p:nvSpPr>
          <p:cNvPr id="3" name="Text Box 13">
            <a:extLst>
              <a:ext uri="{FF2B5EF4-FFF2-40B4-BE49-F238E27FC236}">
                <a16:creationId xmlns:a16="http://schemas.microsoft.com/office/drawing/2014/main" id="{A6C98CD4-8142-940C-0E7A-E4ECD8E7EEA6}"/>
              </a:ext>
            </a:extLst>
          </p:cNvPr>
          <p:cNvSpPr txBox="1">
            <a:spLocks noChangeArrowheads="1"/>
          </p:cNvSpPr>
          <p:nvPr/>
        </p:nvSpPr>
        <p:spPr bwMode="auto">
          <a:xfrm>
            <a:off x="5091660" y="1426763"/>
            <a:ext cx="43434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Char char="•"/>
            </a:pPr>
            <a:r>
              <a:rPr lang="en-US" altLang="en-US" dirty="0">
                <a:latin typeface="Chief Blueprint" panose="020B0500000000000000" pitchFamily="34" charset="0"/>
              </a:rPr>
              <a:t>Share rubric in advance</a:t>
            </a:r>
          </a:p>
          <a:p>
            <a:pPr eaLnBrk="1" hangingPunct="1">
              <a:spcBef>
                <a:spcPct val="50000"/>
              </a:spcBef>
              <a:buFont typeface="Arial" panose="020B0604020202020204" pitchFamily="34" charset="0"/>
              <a:buChar char="•"/>
            </a:pPr>
            <a:endParaRPr lang="en-US" altLang="en-US" dirty="0">
              <a:latin typeface="Chief Blueprint" panose="020B0500000000000000" pitchFamily="34" charset="0"/>
            </a:endParaRPr>
          </a:p>
          <a:p>
            <a:pPr eaLnBrk="1" hangingPunct="1">
              <a:spcBef>
                <a:spcPct val="50000"/>
              </a:spcBef>
              <a:buFont typeface="Arial" panose="020B0604020202020204" pitchFamily="34" charset="0"/>
              <a:buChar char="•"/>
            </a:pPr>
            <a:r>
              <a:rPr lang="en-US" altLang="en-US" sz="1800" dirty="0">
                <a:latin typeface="Chief Blueprint" panose="020B0500000000000000" pitchFamily="34" charset="0"/>
                <a:cs typeface="Times New Roman" panose="02020603050405020304" pitchFamily="18" charset="0"/>
              </a:rPr>
              <a:t>Stagger collection and grading</a:t>
            </a:r>
            <a:endParaRPr lang="en-US" altLang="en-US" dirty="0">
              <a:latin typeface="Chief Blueprint" panose="020B0500000000000000" pitchFamily="34" charset="0"/>
            </a:endParaRPr>
          </a:p>
          <a:p>
            <a:pPr eaLnBrk="1" hangingPunct="1">
              <a:spcBef>
                <a:spcPct val="50000"/>
              </a:spcBef>
              <a:buFont typeface="Arial" panose="020B0604020202020204" pitchFamily="34" charset="0"/>
              <a:buNone/>
            </a:pPr>
            <a:endParaRPr lang="en-US" altLang="en-US" dirty="0"/>
          </a:p>
        </p:txBody>
      </p:sp>
      <p:pic>
        <p:nvPicPr>
          <p:cNvPr id="5" name="Picture 4">
            <a:extLst>
              <a:ext uri="{FF2B5EF4-FFF2-40B4-BE49-F238E27FC236}">
                <a16:creationId xmlns:a16="http://schemas.microsoft.com/office/drawing/2014/main" id="{883D2B40-E10B-5071-93CF-26658A03909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9940" y="129251"/>
            <a:ext cx="4922838" cy="6582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48535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BE275A-9F42-588C-3D8D-4F1DFE1092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8234" y="-254833"/>
            <a:ext cx="12565278" cy="8379502"/>
          </a:xfrm>
          <a:prstGeom prst="rect">
            <a:avLst/>
          </a:prstGeom>
        </p:spPr>
      </p:pic>
      <p:sp>
        <p:nvSpPr>
          <p:cNvPr id="3" name="TextBox 2">
            <a:extLst>
              <a:ext uri="{FF2B5EF4-FFF2-40B4-BE49-F238E27FC236}">
                <a16:creationId xmlns:a16="http://schemas.microsoft.com/office/drawing/2014/main" id="{CE0C6C01-B783-DB8E-18D4-C1BA80FCE972}"/>
              </a:ext>
            </a:extLst>
          </p:cNvPr>
          <p:cNvSpPr txBox="1"/>
          <p:nvPr/>
        </p:nvSpPr>
        <p:spPr>
          <a:xfrm>
            <a:off x="197691" y="406885"/>
            <a:ext cx="7854846" cy="1323439"/>
          </a:xfrm>
          <a:prstGeom prst="rect">
            <a:avLst/>
          </a:prstGeom>
          <a:noFill/>
        </p:spPr>
        <p:txBody>
          <a:bodyPr wrap="square" rtlCol="0">
            <a:spAutoFit/>
          </a:bodyPr>
          <a:lstStyle/>
          <a:p>
            <a:r>
              <a:rPr lang="en-US" sz="8000" dirty="0"/>
              <a:t>Improving</a:t>
            </a:r>
          </a:p>
        </p:txBody>
      </p:sp>
      <p:sp>
        <p:nvSpPr>
          <p:cNvPr id="4" name="TextBox 3">
            <a:extLst>
              <a:ext uri="{FF2B5EF4-FFF2-40B4-BE49-F238E27FC236}">
                <a16:creationId xmlns:a16="http://schemas.microsoft.com/office/drawing/2014/main" id="{57FEA593-DB48-38E3-95A8-2BA375EB22A6}"/>
              </a:ext>
            </a:extLst>
          </p:cNvPr>
          <p:cNvSpPr txBox="1"/>
          <p:nvPr/>
        </p:nvSpPr>
        <p:spPr>
          <a:xfrm>
            <a:off x="4572000" y="406885"/>
            <a:ext cx="4572000" cy="2215991"/>
          </a:xfrm>
          <a:prstGeom prst="rect">
            <a:avLst/>
          </a:prstGeom>
          <a:noFill/>
        </p:spPr>
        <p:txBody>
          <a:bodyPr wrap="square">
            <a:spAutoFit/>
          </a:bodyPr>
          <a:lstStyle/>
          <a:p>
            <a:r>
              <a:rPr lang="en-US" sz="13800" dirty="0">
                <a:latin typeface="Bloomishly" pitchFamily="50" charset="0"/>
              </a:rPr>
              <a:t>Quality</a:t>
            </a:r>
          </a:p>
        </p:txBody>
      </p:sp>
    </p:spTree>
    <p:extLst>
      <p:ext uri="{BB962C8B-B14F-4D97-AF65-F5344CB8AC3E}">
        <p14:creationId xmlns:p14="http://schemas.microsoft.com/office/powerpoint/2010/main" val="40612490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7"/>
          <p:cNvSpPr txBox="1">
            <a:spLocks noChangeArrowheads="1"/>
          </p:cNvSpPr>
          <p:nvPr/>
        </p:nvSpPr>
        <p:spPr bwMode="auto">
          <a:xfrm>
            <a:off x="1295400" y="1905000"/>
            <a:ext cx="7239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endParaRPr lang="en-US" altLang="en-US"/>
          </a:p>
          <a:p>
            <a:pPr eaLnBrk="1" hangingPunct="1">
              <a:buFont typeface="Times" panose="02020603050405020304" pitchFamily="18" charset="0"/>
              <a:buChar char="•"/>
            </a:pPr>
            <a:endParaRPr lang="en-US" altLang="en-US"/>
          </a:p>
        </p:txBody>
      </p:sp>
      <p:sp>
        <p:nvSpPr>
          <p:cNvPr id="83971" name="Text Box 13"/>
          <p:cNvSpPr txBox="1">
            <a:spLocks noChangeArrowheads="1"/>
          </p:cNvSpPr>
          <p:nvPr/>
        </p:nvSpPr>
        <p:spPr bwMode="auto">
          <a:xfrm>
            <a:off x="143877" y="78631"/>
            <a:ext cx="8001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52438" indent="-452438"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dirty="0">
                <a:latin typeface="Chief Blueprint" panose="020B0500000000000000" pitchFamily="34" charset="0"/>
              </a:rPr>
              <a:t>Require students to add c</a:t>
            </a:r>
            <a:r>
              <a:rPr lang="en-US" altLang="en-US" sz="4400" dirty="0">
                <a:latin typeface="Chief Blueprint" panose="020B0500000000000000" pitchFamily="34" charset="0"/>
                <a:cs typeface="Times New Roman" panose="02020603050405020304" pitchFamily="18" charset="0"/>
              </a:rPr>
              <a:t>olor.</a:t>
            </a:r>
            <a:r>
              <a:rPr lang="en-US" altLang="en-US" sz="4400" dirty="0">
                <a:latin typeface="Chief Blueprint" panose="020B0500000000000000" pitchFamily="34" charset="0"/>
              </a:rPr>
              <a:t> </a:t>
            </a:r>
          </a:p>
        </p:txBody>
      </p:sp>
      <p:sp>
        <p:nvSpPr>
          <p:cNvPr id="83974" name="Rectangle 23"/>
          <p:cNvSpPr>
            <a:spLocks noChangeArrowheads="1"/>
          </p:cNvSpPr>
          <p:nvPr/>
        </p:nvSpPr>
        <p:spPr bwMode="auto">
          <a:xfrm>
            <a:off x="203199" y="1843950"/>
            <a:ext cx="4405297"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3363" indent="-2333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sz="2800" dirty="0">
                <a:latin typeface="Chief Blueprint" panose="020B0500000000000000" pitchFamily="34" charset="0"/>
              </a:rPr>
              <a:t>Show students how color improves notes and processing assignments.</a:t>
            </a:r>
          </a:p>
          <a:p>
            <a:pPr eaLnBrk="1" hangingPunct="1">
              <a:spcBef>
                <a:spcPct val="50000"/>
              </a:spcBef>
              <a:buFont typeface="Times" panose="02020603050405020304" pitchFamily="18" charset="0"/>
              <a:buChar char="•"/>
            </a:pPr>
            <a:r>
              <a:rPr lang="en-US" altLang="en-US" sz="2800" dirty="0">
                <a:latin typeface="Chief Blueprint" panose="020B0500000000000000" pitchFamily="34" charset="0"/>
              </a:rPr>
              <a:t>Model what you expect to see in their notebooks.</a:t>
            </a:r>
          </a:p>
          <a:p>
            <a:pPr eaLnBrk="1" hangingPunct="1">
              <a:spcBef>
                <a:spcPct val="50000"/>
              </a:spcBef>
              <a:buFont typeface="Times" panose="02020603050405020304" pitchFamily="18" charset="0"/>
              <a:buChar char="•"/>
            </a:pPr>
            <a:r>
              <a:rPr lang="en-US" altLang="en-US" sz="2800" dirty="0">
                <a:latin typeface="Chief Blueprint" panose="020B0500000000000000" pitchFamily="34" charset="0"/>
              </a:rPr>
              <a:t>Incorporate color for organizing into rubrics.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08497" y="1405454"/>
            <a:ext cx="4332303" cy="47673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136610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ext Box 12"/>
          <p:cNvSpPr txBox="1">
            <a:spLocks noChangeArrowheads="1"/>
          </p:cNvSpPr>
          <p:nvPr/>
        </p:nvSpPr>
        <p:spPr bwMode="auto">
          <a:xfrm>
            <a:off x="0" y="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dirty="0">
                <a:latin typeface="Chief Blueprint" panose="020B0500000000000000" pitchFamily="34" charset="0"/>
                <a:cs typeface="Times New Roman" panose="02020603050405020304" pitchFamily="18" charset="0"/>
              </a:rPr>
              <a:t>Encourage a sense of pride in notebooks.</a:t>
            </a:r>
          </a:p>
        </p:txBody>
      </p:sp>
      <p:sp>
        <p:nvSpPr>
          <p:cNvPr id="84997" name="Text Box 13"/>
          <p:cNvSpPr txBox="1">
            <a:spLocks noChangeArrowheads="1"/>
          </p:cNvSpPr>
          <p:nvPr/>
        </p:nvSpPr>
        <p:spPr bwMode="auto">
          <a:xfrm>
            <a:off x="4969488" y="1458010"/>
            <a:ext cx="3756025"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Char char="•"/>
            </a:pPr>
            <a:r>
              <a:rPr lang="en-US" altLang="en-US" sz="2800" dirty="0">
                <a:latin typeface="Chief Blueprint" panose="020B0500000000000000" pitchFamily="34" charset="0"/>
              </a:rPr>
              <a:t>Show students that their notebook has value and importance to them.  </a:t>
            </a:r>
          </a:p>
          <a:p>
            <a:pPr eaLnBrk="1" hangingPunct="1">
              <a:spcBef>
                <a:spcPct val="50000"/>
              </a:spcBef>
              <a:buFont typeface="Times" panose="02020603050405020304" pitchFamily="18" charset="0"/>
              <a:buChar char="•"/>
            </a:pPr>
            <a:r>
              <a:rPr lang="en-US" altLang="en-US" sz="2800" dirty="0">
                <a:latin typeface="Chief Blueprint" panose="020B0500000000000000" pitchFamily="34" charset="0"/>
              </a:rPr>
              <a:t>Provide evidence of students who have used their notebooks in future years.</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365017" y="1285713"/>
            <a:ext cx="4385569" cy="45303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53503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7">
            <a:extLst>
              <a:ext uri="{FF2B5EF4-FFF2-40B4-BE49-F238E27FC236}">
                <a16:creationId xmlns:a16="http://schemas.microsoft.com/office/drawing/2014/main" id="{A55BA9AA-9C1B-AE54-02FF-DBF0A5CF646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0B36DC90-81ED-2E97-83F4-42FC88B5D1C1}"/>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A1A23A18-B652-AFA6-9D8A-3B445AEAEFDF}"/>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A130DBC2-29AE-4642-9FF9-B5DAB3550129}"/>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3D7A48F1-C7F4-221E-8FD2-91826DFF4F28}"/>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2536" name="TextBox 2">
            <a:extLst>
              <a:ext uri="{FF2B5EF4-FFF2-40B4-BE49-F238E27FC236}">
                <a16:creationId xmlns:a16="http://schemas.microsoft.com/office/drawing/2014/main" id="{DDFC9B7A-8297-36D9-03AB-FEEE85003629}"/>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7E896C5E-BA19-3A58-5564-04B2BAA6F957}"/>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F52B0646-299A-79D1-C972-D7DD9B76CB3C}"/>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B66301DB-7B1B-1084-833C-22C02986571E}"/>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CC611BC-0325-BC3B-3F08-DFA9F12305C8}"/>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D2D76DBE-ED5C-0C9F-B151-FED1E4F291C4}"/>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D4F81F58-2469-598A-5E56-84B42B0B03FC}"/>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5523A8F8-DB79-0BB4-33E1-0757C0899551}"/>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several&#10;&#10;Description automatically generated">
            <a:extLst>
              <a:ext uri="{FF2B5EF4-FFF2-40B4-BE49-F238E27FC236}">
                <a16:creationId xmlns:a16="http://schemas.microsoft.com/office/drawing/2014/main" id="{416089A8-6905-4B0A-8C45-C389223904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095120"/>
          </a:xfrm>
          <a:prstGeom prst="rect">
            <a:avLst/>
          </a:prstGeom>
        </p:spPr>
      </p:pic>
      <p:pic>
        <p:nvPicPr>
          <p:cNvPr id="3" name="Picture 2">
            <a:extLst>
              <a:ext uri="{FF2B5EF4-FFF2-40B4-BE49-F238E27FC236}">
                <a16:creationId xmlns:a16="http://schemas.microsoft.com/office/drawing/2014/main" id="{D54AFC2A-49B2-4DCA-BE34-E5E312862F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759225"/>
            <a:ext cx="9149483" cy="6098775"/>
          </a:xfrm>
          <a:prstGeom prst="rect">
            <a:avLst/>
          </a:prstGeom>
        </p:spPr>
      </p:pic>
      <p:sp>
        <p:nvSpPr>
          <p:cNvPr id="2" name="TextBox 3">
            <a:extLst>
              <a:ext uri="{FF2B5EF4-FFF2-40B4-BE49-F238E27FC236}">
                <a16:creationId xmlns:a16="http://schemas.microsoft.com/office/drawing/2014/main" id="{6FEBF1E2-70B7-43B2-8FAB-44F9656A8BA3}"/>
              </a:ext>
            </a:extLst>
          </p:cNvPr>
          <p:cNvSpPr txBox="1">
            <a:spLocks noChangeArrowheads="1"/>
          </p:cNvSpPr>
          <p:nvPr/>
        </p:nvSpPr>
        <p:spPr bwMode="auto">
          <a:xfrm>
            <a:off x="188586" y="0"/>
            <a:ext cx="87668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6000" dirty="0">
                <a:solidFill>
                  <a:schemeClr val="bg1"/>
                </a:solidFill>
                <a:latin typeface="A Hundred Miles" panose="02000000000000000000" pitchFamily="2" charset="0"/>
              </a:rPr>
              <a:t>Questions?</a:t>
            </a:r>
          </a:p>
          <a:p>
            <a:pPr algn="ctr"/>
            <a:r>
              <a:rPr lang="en-US" altLang="en-US" sz="6000" dirty="0">
                <a:solidFill>
                  <a:schemeClr val="bg1"/>
                </a:solidFill>
                <a:latin typeface="A Hundred Miles" panose="02000000000000000000" pitchFamily="2" charset="0"/>
              </a:rPr>
              <a:t>Ideas?</a:t>
            </a:r>
          </a:p>
        </p:txBody>
      </p:sp>
    </p:spTree>
    <p:extLst>
      <p:ext uri="{BB962C8B-B14F-4D97-AF65-F5344CB8AC3E}">
        <p14:creationId xmlns:p14="http://schemas.microsoft.com/office/powerpoint/2010/main" val="31849980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80963" y="109538"/>
            <a:ext cx="8982075" cy="340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9923" name="Picture 2" descr="http://1.bp.blogspot.com/-lk3Lp_pbvwk/VKQySKTnvcI/AAAAAAAAAOw/TqxUpq287FM/s1600/thankyou.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62063" y="625475"/>
            <a:ext cx="5788025"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4" name="TextBox 20"/>
          <p:cNvSpPr txBox="1">
            <a:spLocks noChangeArrowheads="1"/>
          </p:cNvSpPr>
          <p:nvPr/>
        </p:nvSpPr>
        <p:spPr bwMode="auto">
          <a:xfrm>
            <a:off x="80963" y="3589973"/>
            <a:ext cx="9047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7200" dirty="0">
                <a:latin typeface="always  forever" pitchFamily="2" charset="0"/>
              </a:rPr>
              <a:t>Connect with me!</a:t>
            </a:r>
            <a:endParaRPr lang="en-US" altLang="en-US" sz="6600" dirty="0">
              <a:latin typeface="always  forever" pitchFamily="2" charset="0"/>
            </a:endParaRPr>
          </a:p>
        </p:txBody>
      </p:sp>
      <p:pic>
        <p:nvPicPr>
          <p:cNvPr id="209925" name="Picture 8" descr="http://www.etan.org/graphics/instagram_logo__transparent.png">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3442" y="5412802"/>
            <a:ext cx="1204912"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6" name="Picture 10" descr="http://www.builders-sales.com/wp-content/uploads/2013/07/transparent-facebook-logo-icon.png">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703113" y="5466778"/>
            <a:ext cx="9969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7" name="Picture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469558" y="5382640"/>
            <a:ext cx="116522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387474" y="4550240"/>
            <a:ext cx="10631278" cy="984885"/>
          </a:xfrm>
          <a:prstGeom prst="rect">
            <a:avLst/>
          </a:prstGeom>
          <a:noFill/>
        </p:spPr>
        <p:txBody>
          <a:bodyPr wrap="square" rtlCol="0">
            <a:spAutoFit/>
          </a:bodyPr>
          <a:lstStyle/>
          <a:p>
            <a:r>
              <a:rPr lang="en-US" sz="4000" dirty="0">
                <a:hlinkClick r:id="rId10"/>
              </a:rPr>
              <a:t>www.SocialStudiesSuccess.com</a:t>
            </a:r>
            <a:endParaRPr lang="en-US" sz="4000" dirty="0"/>
          </a:p>
          <a:p>
            <a:endParaRPr lang="en-US" dirty="0"/>
          </a:p>
        </p:txBody>
      </p:sp>
      <p:pic>
        <p:nvPicPr>
          <p:cNvPr id="13314" name="Picture 2" descr="Image result for pinterest symbol 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440882" y="5473299"/>
            <a:ext cx="1022093" cy="102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165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7">
            <a:extLst>
              <a:ext uri="{FF2B5EF4-FFF2-40B4-BE49-F238E27FC236}">
                <a16:creationId xmlns:a16="http://schemas.microsoft.com/office/drawing/2014/main" id="{807C59F0-AA7D-86F2-4136-EA8AA31C3B2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peech Bubble: Rectangle with Corners Rounded 19">
            <a:extLst>
              <a:ext uri="{FF2B5EF4-FFF2-40B4-BE49-F238E27FC236}">
                <a16:creationId xmlns:a16="http://schemas.microsoft.com/office/drawing/2014/main" id="{3ED8A668-0542-4289-3C3F-2F12AF7584FB}"/>
              </a:ext>
            </a:extLst>
          </p:cNvPr>
          <p:cNvSpPr/>
          <p:nvPr/>
        </p:nvSpPr>
        <p:spPr>
          <a:xfrm rot="1341498">
            <a:off x="3327400" y="1231900"/>
            <a:ext cx="3421063" cy="1017588"/>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6" name="Speech Bubble: Rectangle with Corners Rounded 5">
            <a:extLst>
              <a:ext uri="{FF2B5EF4-FFF2-40B4-BE49-F238E27FC236}">
                <a16:creationId xmlns:a16="http://schemas.microsoft.com/office/drawing/2014/main" id="{032017B4-BCF2-DF85-439C-D15474877607}"/>
              </a:ext>
            </a:extLst>
          </p:cNvPr>
          <p:cNvSpPr/>
          <p:nvPr/>
        </p:nvSpPr>
        <p:spPr>
          <a:xfrm rot="20991018">
            <a:off x="377825" y="962025"/>
            <a:ext cx="2665413" cy="114776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 name="Rectangle 1">
            <a:extLst>
              <a:ext uri="{FF2B5EF4-FFF2-40B4-BE49-F238E27FC236}">
                <a16:creationId xmlns:a16="http://schemas.microsoft.com/office/drawing/2014/main" id="{5947F00E-556D-F98B-CAE6-17B2A2CB729F}"/>
              </a:ext>
            </a:extLst>
          </p:cNvPr>
          <p:cNvSpPr/>
          <p:nvPr/>
        </p:nvSpPr>
        <p:spPr>
          <a:xfrm rot="20986987">
            <a:off x="401638" y="1031875"/>
            <a:ext cx="2571750"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be engaged to learn.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464D3C53-D9FE-DEC4-0CBD-99307363F7B9}"/>
              </a:ext>
            </a:extLst>
          </p:cNvPr>
          <p:cNvSpPr/>
          <p:nvPr/>
        </p:nvSpPr>
        <p:spPr>
          <a:xfrm>
            <a:off x="280988" y="106363"/>
            <a:ext cx="6867525" cy="503237"/>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24584" name="TextBox 2">
            <a:extLst>
              <a:ext uri="{FF2B5EF4-FFF2-40B4-BE49-F238E27FC236}">
                <a16:creationId xmlns:a16="http://schemas.microsoft.com/office/drawing/2014/main" id="{8525B18E-983B-D87B-9BF0-CD1712D7EF64}"/>
              </a:ext>
            </a:extLst>
          </p:cNvPr>
          <p:cNvSpPr txBox="1">
            <a:spLocks noChangeArrowheads="1"/>
          </p:cNvSpPr>
          <p:nvPr/>
        </p:nvSpPr>
        <p:spPr bwMode="auto">
          <a:xfrm>
            <a:off x="280988" y="139700"/>
            <a:ext cx="70453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542AEB9F-E536-7401-CE9F-16C2E6044C98}"/>
              </a:ext>
            </a:extLst>
          </p:cNvPr>
          <p:cNvSpPr/>
          <p:nvPr/>
        </p:nvSpPr>
        <p:spPr>
          <a:xfrm>
            <a:off x="2208213" y="2025650"/>
            <a:ext cx="1760537" cy="1604963"/>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Speech Bubble: Oval 15">
            <a:extLst>
              <a:ext uri="{FF2B5EF4-FFF2-40B4-BE49-F238E27FC236}">
                <a16:creationId xmlns:a16="http://schemas.microsoft.com/office/drawing/2014/main" id="{A6573EF9-9292-284C-3B3D-DA7F9119BB26}"/>
              </a:ext>
            </a:extLst>
          </p:cNvPr>
          <p:cNvSpPr/>
          <p:nvPr/>
        </p:nvSpPr>
        <p:spPr>
          <a:xfrm>
            <a:off x="6329363" y="728663"/>
            <a:ext cx="2425700" cy="169703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a:extLst>
              <a:ext uri="{FF2B5EF4-FFF2-40B4-BE49-F238E27FC236}">
                <a16:creationId xmlns:a16="http://schemas.microsoft.com/office/drawing/2014/main" id="{390FC74D-E412-D9CB-B751-290A4C603DBB}"/>
              </a:ext>
            </a:extLst>
          </p:cNvPr>
          <p:cNvSpPr/>
          <p:nvPr/>
        </p:nvSpPr>
        <p:spPr>
          <a:xfrm rot="1384697">
            <a:off x="3314700" y="1304925"/>
            <a:ext cx="3281363" cy="1131888"/>
          </a:xfrm>
          <a:prstGeom prst="rect">
            <a:avLst/>
          </a:prstGeom>
        </p:spPr>
        <p:txBody>
          <a:bodyPr>
            <a:spAutoFit/>
          </a:bodyPr>
          <a:lstStyle/>
          <a:p>
            <a:pPr>
              <a:defRPr/>
            </a:pPr>
            <a:r>
              <a:rPr lang="en-US" sz="1350" dirty="0">
                <a:solidFill>
                  <a:srgbClr val="000000"/>
                </a:solidFill>
                <a:latin typeface="Chief Blueprint" panose="020B0500000000000000" pitchFamily="34" charset="0"/>
              </a:rPr>
              <a:t>Students need to read in Social Studies – a lot! Like everyday!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pPr>
              <a:defRPr/>
            </a:pPr>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24618A38-947A-FF7C-A724-08C00660DD21}"/>
              </a:ext>
            </a:extLst>
          </p:cNvPr>
          <p:cNvSpPr/>
          <p:nvPr/>
        </p:nvSpPr>
        <p:spPr>
          <a:xfrm>
            <a:off x="2219325" y="2055813"/>
            <a:ext cx="1720850"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All students can learn – we just need to support them in different ways.  </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D3EFD2C9-3FC1-C6CF-5100-833D99954560}"/>
              </a:ext>
            </a:extLst>
          </p:cNvPr>
          <p:cNvSpPr/>
          <p:nvPr/>
        </p:nvSpPr>
        <p:spPr>
          <a:xfrm>
            <a:off x="6584950" y="768350"/>
            <a:ext cx="1962150" cy="1754188"/>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Students</a:t>
            </a:r>
          </a:p>
          <a:p>
            <a:pPr algn="ctr">
              <a:defRPr/>
            </a:pPr>
            <a:r>
              <a:rPr lang="en-US" sz="1350" dirty="0">
                <a:solidFill>
                  <a:srgbClr val="000000"/>
                </a:solidFill>
                <a:latin typeface="Chief Blueprint" panose="020B0500000000000000" pitchFamily="34" charset="0"/>
              </a:rPr>
              <a:t> are social – purposeful talk is crucial to learning.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defRPr/>
            </a:pP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DF19F255-21FF-B6DB-C30D-C0152C98E743}"/>
              </a:ext>
            </a:extLst>
          </p:cNvPr>
          <p:cNvSpPr/>
          <p:nvPr/>
        </p:nvSpPr>
        <p:spPr>
          <a:xfrm>
            <a:off x="3595688" y="2493963"/>
            <a:ext cx="2668587" cy="2244725"/>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7" name="Rectangle 26">
            <a:extLst>
              <a:ext uri="{FF2B5EF4-FFF2-40B4-BE49-F238E27FC236}">
                <a16:creationId xmlns:a16="http://schemas.microsoft.com/office/drawing/2014/main" id="{173580CF-BDCF-29D0-3387-717479F2C3ED}"/>
              </a:ext>
            </a:extLst>
          </p:cNvPr>
          <p:cNvSpPr/>
          <p:nvPr/>
        </p:nvSpPr>
        <p:spPr>
          <a:xfrm>
            <a:off x="3576638" y="2603500"/>
            <a:ext cx="2706687" cy="2168525"/>
          </a:xfrm>
          <a:prstGeom prst="rect">
            <a:avLst/>
          </a:prstGeom>
        </p:spPr>
        <p:txBody>
          <a:bodyPr>
            <a:spAutoFit/>
          </a:bodyPr>
          <a:lstStyle/>
          <a:p>
            <a:pPr algn="ctr">
              <a:defRPr/>
            </a:pPr>
            <a:r>
              <a:rPr lang="en-US" sz="1350" dirty="0">
                <a:solidFill>
                  <a:srgbClr val="000000"/>
                </a:solidFill>
                <a:latin typeface="Chief Blueprint" panose="020B0500000000000000" pitchFamily="34" charset="0"/>
              </a:rPr>
              <a:t>The </a:t>
            </a:r>
          </a:p>
          <a:p>
            <a:pPr algn="ctr">
              <a:defRPr/>
            </a:pPr>
            <a:r>
              <a:rPr lang="en-US" sz="1350" dirty="0">
                <a:solidFill>
                  <a:srgbClr val="000000"/>
                </a:solidFill>
                <a:latin typeface="Chief Blueprint" panose="020B0500000000000000" pitchFamily="34" charset="0"/>
              </a:rPr>
              <a:t>Interactive Student </a:t>
            </a:r>
          </a:p>
          <a:p>
            <a:pPr algn="ctr">
              <a:defRPr/>
            </a:pPr>
            <a:r>
              <a:rPr lang="en-US" sz="1350" dirty="0">
                <a:solidFill>
                  <a:srgbClr val="000000"/>
                </a:solidFill>
                <a:latin typeface="Chief Blueprint" panose="020B0500000000000000" pitchFamily="34" charset="0"/>
              </a:rPr>
              <a:t>Notebook is a powerful </a:t>
            </a:r>
          </a:p>
          <a:p>
            <a:pPr algn="ctr">
              <a:defRPr/>
            </a:pP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defRPr/>
            </a:pPr>
            <a:endParaRPr lang="en-US" sz="1350" dirty="0">
              <a:solidFill>
                <a:srgbClr val="000000"/>
              </a:solidFill>
              <a:latin typeface="Chief Blueprint" panose="020B0500000000000000" pitchFamily="34" charset="0"/>
            </a:endParaRPr>
          </a:p>
          <a:p>
            <a:pPr algn="ctr">
              <a:defRPr/>
            </a:pP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defRPr/>
            </a:pP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2BB5D2C0-5C9D-3684-C315-A4CD98061BB8}"/>
              </a:ext>
            </a:extLst>
          </p:cNvPr>
          <p:cNvSpPr/>
          <p:nvPr/>
        </p:nvSpPr>
        <p:spPr>
          <a:xfrm rot="616323">
            <a:off x="417513" y="2455863"/>
            <a:ext cx="1784350" cy="147002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9" name="Rectangle 28">
            <a:extLst>
              <a:ext uri="{FF2B5EF4-FFF2-40B4-BE49-F238E27FC236}">
                <a16:creationId xmlns:a16="http://schemas.microsoft.com/office/drawing/2014/main" id="{336384AD-8F14-E6FC-C29A-3CBCE2378D2E}"/>
              </a:ext>
            </a:extLst>
          </p:cNvPr>
          <p:cNvSpPr/>
          <p:nvPr/>
        </p:nvSpPr>
        <p:spPr>
          <a:xfrm rot="609555">
            <a:off x="417513" y="2505075"/>
            <a:ext cx="1725612" cy="1546225"/>
          </a:xfrm>
          <a:prstGeom prst="rect">
            <a:avLst/>
          </a:prstGeom>
        </p:spPr>
        <p:txBody>
          <a:bodyPr>
            <a:spAutoFit/>
          </a:bodyPr>
          <a:lstStyle/>
          <a:p>
            <a:pPr>
              <a:defRPr/>
            </a:pPr>
            <a:r>
              <a:rPr lang="en-US" sz="1350" dirty="0">
                <a:solidFill>
                  <a:srgbClr val="000000"/>
                </a:solidFill>
                <a:latin typeface="Chief Blueprint" panose="020B0500000000000000" pitchFamily="34" charset="0"/>
              </a:rPr>
              <a:t>History can be fun and rigorous at the same time.</a:t>
            </a:r>
          </a:p>
          <a:p>
            <a:pPr>
              <a:defRPr/>
            </a:pPr>
            <a:endParaRPr lang="en-US" sz="1350" dirty="0">
              <a:solidFill>
                <a:srgbClr val="000000"/>
              </a:solidFill>
              <a:latin typeface="Chief Blueprint" panose="020B0500000000000000" pitchFamily="34" charset="0"/>
            </a:endParaRPr>
          </a:p>
          <a:p>
            <a:pPr>
              <a:defRPr/>
            </a:pPr>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pPr>
              <a:defRPr/>
            </a:pPr>
            <a:endParaRPr lang="en-US" sz="1350" dirty="0">
              <a:solidFill>
                <a:srgbClr val="000000"/>
              </a:solidFill>
              <a:latin typeface="Chief Blueprint" panose="020B0500000000000000"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5286</TotalTime>
  <Words>3770</Words>
  <Application>Microsoft Office PowerPoint</Application>
  <PresentationFormat>On-screen Show (4:3)</PresentationFormat>
  <Paragraphs>653</Paragraphs>
  <Slides>81</Slides>
  <Notes>76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81</vt:i4>
      </vt:variant>
    </vt:vector>
  </HeadingPairs>
  <TitlesOfParts>
    <vt:vector size="101" baseType="lpstr">
      <vt:lpstr>A Hundred Miles</vt:lpstr>
      <vt:lpstr>Abadi</vt:lpstr>
      <vt:lpstr>always  forever</vt:lpstr>
      <vt:lpstr>Architects Daughter</vt:lpstr>
      <vt:lpstr>Arial</vt:lpstr>
      <vt:lpstr>Be Bright</vt:lpstr>
      <vt:lpstr>Bloomishly</vt:lpstr>
      <vt:lpstr>Calibri</vt:lpstr>
      <vt:lpstr>Calibri Light</vt:lpstr>
      <vt:lpstr>Chief Blueprint</vt:lpstr>
      <vt:lpstr>Goudy Stout</vt:lpstr>
      <vt:lpstr>Janda Everyday Casual</vt:lpstr>
      <vt:lpstr>KG Miss Kindergarten</vt:lpstr>
      <vt:lpstr>KG Satisfied Script</vt:lpstr>
      <vt:lpstr>KG This Is Not Goodbye</vt:lpstr>
      <vt:lpstr>Simply*Glamorous</vt:lpstr>
      <vt:lpstr>The Hand Extrablack</vt:lpstr>
      <vt:lpstr>The Serif Hand Extrablack</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 Vinas</dc:creator>
  <cp:lastModifiedBy>Dawn Vinas</cp:lastModifiedBy>
  <cp:revision>36</cp:revision>
  <dcterms:created xsi:type="dcterms:W3CDTF">2022-06-29T14:33:47Z</dcterms:created>
  <dcterms:modified xsi:type="dcterms:W3CDTF">2026-07-01T16:46:31Z</dcterms:modified>
</cp:coreProperties>
</file>