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3.xml" ContentType="application/vnd.openxmlformats-officedocument.presentationml.tags+xml"/>
  <Override PartName="/ppt/notesSlides/notesSlide21.xml" ContentType="application/vnd.openxmlformats-officedocument.presentationml.notesSlide+xml"/>
  <Override PartName="/ppt/tags/tag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5.xml" ContentType="application/vnd.openxmlformats-officedocument.presentationml.tags+xml"/>
  <Override PartName="/ppt/notesSlides/notesSlide43.xml" ContentType="application/vnd.openxmlformats-officedocument.presentationml.notesSlide+xml"/>
  <Override PartName="/ppt/tags/tag6.xml" ContentType="application/vnd.openxmlformats-officedocument.presentationml.tags+xml"/>
  <Override PartName="/ppt/notesSlides/notesSlide44.xml" ContentType="application/vnd.openxmlformats-officedocument.presentationml.notesSlide+xml"/>
  <Override PartName="/ppt/tags/tag7.xml" ContentType="application/vnd.openxmlformats-officedocument.presentationml.tags+xml"/>
  <Override PartName="/ppt/notesSlides/notesSlide45.xml" ContentType="application/vnd.openxmlformats-officedocument.presentationml.notesSlide+xml"/>
  <Override PartName="/ppt/tags/tag8.xml" ContentType="application/vnd.openxmlformats-officedocument.presentationml.tags+xml"/>
  <Override PartName="/ppt/notesSlides/notesSlide46.xml" ContentType="application/vnd.openxmlformats-officedocument.presentationml.notesSlide+xml"/>
  <Override PartName="/ppt/tags/tag9.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tags/tag10.xml" ContentType="application/vnd.openxmlformats-officedocument.presentationml.tag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11.xml" ContentType="application/vnd.openxmlformats-officedocument.presentationml.tags+xml"/>
  <Override PartName="/ppt/notesSlides/notesSlide53.xml" ContentType="application/vnd.openxmlformats-officedocument.presentationml.notesSlide+xml"/>
  <Override PartName="/ppt/tags/tag12.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tags/tag13.xml" ContentType="application/vnd.openxmlformats-officedocument.presentationml.tags+xml"/>
  <Override PartName="/ppt/notesSlides/notesSlide87.xml" ContentType="application/vnd.openxmlformats-officedocument.presentationml.notesSlide+xml"/>
  <Override PartName="/ppt/tags/tag14.xml" ContentType="application/vnd.openxmlformats-officedocument.presentationml.tags+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tags/tag15.xml" ContentType="application/vnd.openxmlformats-officedocument.presentationml.tags+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tags/tag16.xml" ContentType="application/vnd.openxmlformats-officedocument.presentationml.tags+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tags/tag17.xml" ContentType="application/vnd.openxmlformats-officedocument.presentationml.tags+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tags/tag18.xml" ContentType="application/vnd.openxmlformats-officedocument.presentationml.tags+xml"/>
  <Override PartName="/ppt/notesSlides/notesSlide109.xml" ContentType="application/vnd.openxmlformats-officedocument.presentationml.notesSlide+xml"/>
  <Override PartName="/ppt/tags/tag19.xml" ContentType="application/vnd.openxmlformats-officedocument.presentationml.tags+xml"/>
  <Override PartName="/ppt/notesSlides/notesSlide110.xml" ContentType="application/vnd.openxmlformats-officedocument.presentationml.notesSlide+xml"/>
  <Override PartName="/ppt/tags/tag20.xml" ContentType="application/vnd.openxmlformats-officedocument.presentationml.tags+xml"/>
  <Override PartName="/ppt/notesSlides/notesSlide111.xml" ContentType="application/vnd.openxmlformats-officedocument.presentationml.notesSlide+xml"/>
  <Override PartName="/ppt/tags/tag21.xml" ContentType="application/vnd.openxmlformats-officedocument.presentationml.tags+xml"/>
  <Override PartName="/ppt/notesSlides/notesSlide112.xml" ContentType="application/vnd.openxmlformats-officedocument.presentationml.notesSlide+xml"/>
  <Override PartName="/ppt/tags/tag22.xml" ContentType="application/vnd.openxmlformats-officedocument.presentationml.tags+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tags/tag23.xml" ContentType="application/vnd.openxmlformats-officedocument.presentationml.tags+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tags/tag24.xml" ContentType="application/vnd.openxmlformats-officedocument.presentationml.tags+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tags/tag25.xml" ContentType="application/vnd.openxmlformats-officedocument.presentationml.tags+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tags/tag26.xml" ContentType="application/vnd.openxmlformats-officedocument.presentationml.tags+xml"/>
  <Override PartName="/ppt/notesSlides/notesSlide127.xml" ContentType="application/vnd.openxmlformats-officedocument.presentationml.notesSlide+xml"/>
  <Override PartName="/ppt/tags/tag27.xml" ContentType="application/vnd.openxmlformats-officedocument.presentationml.tags+xml"/>
  <Override PartName="/ppt/notesSlides/notesSlide128.xml" ContentType="application/vnd.openxmlformats-officedocument.presentationml.notesSlide+xml"/>
  <Override PartName="/ppt/tags/tag28.xml" ContentType="application/vnd.openxmlformats-officedocument.presentationml.tags+xml"/>
  <Override PartName="/ppt/notesSlides/notesSlide129.xml" ContentType="application/vnd.openxmlformats-officedocument.presentationml.notesSlide+xml"/>
  <Override PartName="/ppt/tags/tag29.xml" ContentType="application/vnd.openxmlformats-officedocument.presentationml.tags+xml"/>
  <Override PartName="/ppt/notesSlides/notesSlide130.xml" ContentType="application/vnd.openxmlformats-officedocument.presentationml.notesSlide+xml"/>
  <Override PartName="/ppt/tags/tag30.xml" ContentType="application/vnd.openxmlformats-officedocument.presentationml.tags+xml"/>
  <Override PartName="/ppt/notesSlides/notesSlide131.xml" ContentType="application/vnd.openxmlformats-officedocument.presentationml.notesSlide+xml"/>
  <Override PartName="/ppt/tags/tag31.xml" ContentType="application/vnd.openxmlformats-officedocument.presentationml.tags+xml"/>
  <Override PartName="/ppt/notesSlides/notesSlide132.xml" ContentType="application/vnd.openxmlformats-officedocument.presentationml.notesSlide+xml"/>
  <Override PartName="/ppt/tags/tag32.xml" ContentType="application/vnd.openxmlformats-officedocument.presentationml.tags+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tags/tag33.xml" ContentType="application/vnd.openxmlformats-officedocument.presentationml.tags+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tags/tag34.xml" ContentType="application/vnd.openxmlformats-officedocument.presentationml.tags+xml"/>
  <Override PartName="/ppt/notesSlides/notesSlide141.xml" ContentType="application/vnd.openxmlformats-officedocument.presentationml.notesSlide+xml"/>
  <Override PartName="/ppt/tags/tag35.xml" ContentType="application/vnd.openxmlformats-officedocument.presentationml.tags+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7"/>
  </p:notesMasterIdLst>
  <p:sldIdLst>
    <p:sldId id="2341" r:id="rId2"/>
    <p:sldId id="1237" r:id="rId3"/>
    <p:sldId id="2342" r:id="rId4"/>
    <p:sldId id="270" r:id="rId5"/>
    <p:sldId id="271" r:id="rId6"/>
    <p:sldId id="272" r:id="rId7"/>
    <p:sldId id="1414" r:id="rId8"/>
    <p:sldId id="1415" r:id="rId9"/>
    <p:sldId id="275" r:id="rId10"/>
    <p:sldId id="276" r:id="rId11"/>
    <p:sldId id="277" r:id="rId12"/>
    <p:sldId id="278" r:id="rId13"/>
    <p:sldId id="279" r:id="rId14"/>
    <p:sldId id="280" r:id="rId15"/>
    <p:sldId id="2352" r:id="rId16"/>
    <p:sldId id="282" r:id="rId17"/>
    <p:sldId id="363" r:id="rId18"/>
    <p:sldId id="380" r:id="rId19"/>
    <p:sldId id="410" r:id="rId20"/>
    <p:sldId id="2363" r:id="rId21"/>
    <p:sldId id="347" r:id="rId22"/>
    <p:sldId id="1125" r:id="rId23"/>
    <p:sldId id="394" r:id="rId24"/>
    <p:sldId id="348" r:id="rId25"/>
    <p:sldId id="1701" r:id="rId26"/>
    <p:sldId id="2133" r:id="rId27"/>
    <p:sldId id="1929" r:id="rId28"/>
    <p:sldId id="2181" r:id="rId29"/>
    <p:sldId id="2183" r:id="rId30"/>
    <p:sldId id="2182" r:id="rId31"/>
    <p:sldId id="1663" r:id="rId32"/>
    <p:sldId id="1689" r:id="rId33"/>
    <p:sldId id="1512" r:id="rId34"/>
    <p:sldId id="1936" r:id="rId35"/>
    <p:sldId id="1513" r:id="rId36"/>
    <p:sldId id="1836" r:id="rId37"/>
    <p:sldId id="1937" r:id="rId38"/>
    <p:sldId id="1691" r:id="rId39"/>
    <p:sldId id="1946" r:id="rId40"/>
    <p:sldId id="2255" r:id="rId41"/>
    <p:sldId id="1938" r:id="rId42"/>
    <p:sldId id="1693" r:id="rId43"/>
    <p:sldId id="2409" r:id="rId44"/>
    <p:sldId id="2460" r:id="rId45"/>
    <p:sldId id="1664" r:id="rId46"/>
    <p:sldId id="2513" r:id="rId47"/>
    <p:sldId id="335" r:id="rId48"/>
    <p:sldId id="2461" r:id="rId49"/>
    <p:sldId id="343" r:id="rId50"/>
    <p:sldId id="2462" r:id="rId51"/>
    <p:sldId id="355" r:id="rId52"/>
    <p:sldId id="2035" r:id="rId53"/>
    <p:sldId id="2463" r:id="rId54"/>
    <p:sldId id="2464" r:id="rId55"/>
    <p:sldId id="2466" r:id="rId56"/>
    <p:sldId id="2467" r:id="rId57"/>
    <p:sldId id="2468" r:id="rId58"/>
    <p:sldId id="2500" r:id="rId59"/>
    <p:sldId id="2478" r:id="rId60"/>
    <p:sldId id="2476" r:id="rId61"/>
    <p:sldId id="2508" r:id="rId62"/>
    <p:sldId id="2469" r:id="rId63"/>
    <p:sldId id="1940" r:id="rId64"/>
    <p:sldId id="2471" r:id="rId65"/>
    <p:sldId id="690" r:id="rId66"/>
    <p:sldId id="1356" r:id="rId67"/>
    <p:sldId id="2472" r:id="rId68"/>
    <p:sldId id="2473" r:id="rId69"/>
    <p:sldId id="1452" r:id="rId70"/>
    <p:sldId id="1453" r:id="rId71"/>
    <p:sldId id="1793" r:id="rId72"/>
    <p:sldId id="2474" r:id="rId73"/>
    <p:sldId id="1794" r:id="rId74"/>
    <p:sldId id="1455" r:id="rId75"/>
    <p:sldId id="931" r:id="rId76"/>
    <p:sldId id="1333" r:id="rId77"/>
    <p:sldId id="2439" r:id="rId78"/>
    <p:sldId id="2440" r:id="rId79"/>
    <p:sldId id="1796" r:id="rId80"/>
    <p:sldId id="1956" r:id="rId81"/>
    <p:sldId id="1957" r:id="rId82"/>
    <p:sldId id="1383" r:id="rId83"/>
    <p:sldId id="2475" r:id="rId84"/>
    <p:sldId id="2056" r:id="rId85"/>
    <p:sldId id="2057" r:id="rId86"/>
    <p:sldId id="1955" r:id="rId87"/>
    <p:sldId id="2058" r:id="rId88"/>
    <p:sldId id="2238" r:id="rId89"/>
    <p:sldId id="2239" r:id="rId90"/>
    <p:sldId id="2240" r:id="rId91"/>
    <p:sldId id="2241" r:id="rId92"/>
    <p:sldId id="2441" r:id="rId93"/>
    <p:sldId id="1827" r:id="rId94"/>
    <p:sldId id="1965" r:id="rId95"/>
    <p:sldId id="1966" r:id="rId96"/>
    <p:sldId id="1967" r:id="rId97"/>
    <p:sldId id="1969" r:id="rId98"/>
    <p:sldId id="1470" r:id="rId99"/>
    <p:sldId id="1364" r:id="rId100"/>
    <p:sldId id="2024" r:id="rId101"/>
    <p:sldId id="1788" r:id="rId102"/>
    <p:sldId id="1802" r:id="rId103"/>
    <p:sldId id="1852" r:id="rId104"/>
    <p:sldId id="1782" r:id="rId105"/>
    <p:sldId id="1471" r:id="rId106"/>
    <p:sldId id="1370" r:id="rId107"/>
    <p:sldId id="1795" r:id="rId108"/>
    <p:sldId id="1472" r:id="rId109"/>
    <p:sldId id="1683" r:id="rId110"/>
    <p:sldId id="2371" r:id="rId111"/>
    <p:sldId id="2501" r:id="rId112"/>
    <p:sldId id="2509" r:id="rId113"/>
    <p:sldId id="2372" r:id="rId114"/>
    <p:sldId id="2429" r:id="rId115"/>
    <p:sldId id="2479" r:id="rId116"/>
    <p:sldId id="2260" r:id="rId117"/>
    <p:sldId id="2261" r:id="rId118"/>
    <p:sldId id="2510" r:id="rId119"/>
    <p:sldId id="1553" r:id="rId120"/>
    <p:sldId id="2495" r:id="rId121"/>
    <p:sldId id="419" r:id="rId122"/>
    <p:sldId id="351" r:id="rId123"/>
    <p:sldId id="416" r:id="rId124"/>
    <p:sldId id="2514" r:id="rId125"/>
    <p:sldId id="352" r:id="rId126"/>
    <p:sldId id="353" r:id="rId127"/>
    <p:sldId id="1420" r:id="rId128"/>
    <p:sldId id="2498" r:id="rId129"/>
    <p:sldId id="2361" r:id="rId130"/>
    <p:sldId id="2502" r:id="rId131"/>
    <p:sldId id="2343" r:id="rId132"/>
    <p:sldId id="2503" r:id="rId133"/>
    <p:sldId id="2504" r:id="rId134"/>
    <p:sldId id="2527" r:id="rId135"/>
    <p:sldId id="2436" r:id="rId136"/>
    <p:sldId id="2506" r:id="rId137"/>
    <p:sldId id="2101" r:id="rId138"/>
    <p:sldId id="2512" r:id="rId139"/>
    <p:sldId id="970" r:id="rId140"/>
    <p:sldId id="1410" r:id="rId141"/>
    <p:sldId id="1411" r:id="rId142"/>
    <p:sldId id="1421" r:id="rId143"/>
    <p:sldId id="2095" r:id="rId144"/>
    <p:sldId id="1412" r:id="rId145"/>
    <p:sldId id="973" r:id="rId146"/>
    <p:sldId id="974" r:id="rId147"/>
    <p:sldId id="980" r:id="rId148"/>
    <p:sldId id="981" r:id="rId149"/>
    <p:sldId id="982" r:id="rId150"/>
    <p:sldId id="983" r:id="rId151"/>
    <p:sldId id="984" r:id="rId152"/>
    <p:sldId id="1805" r:id="rId153"/>
    <p:sldId id="1899" r:id="rId154"/>
    <p:sldId id="306" r:id="rId155"/>
    <p:sldId id="1900" r:id="rId156"/>
    <p:sldId id="1901" r:id="rId157"/>
    <p:sldId id="1902" r:id="rId158"/>
    <p:sldId id="1906" r:id="rId159"/>
    <p:sldId id="1907" r:id="rId160"/>
    <p:sldId id="1908" r:id="rId161"/>
    <p:sldId id="323" r:id="rId162"/>
    <p:sldId id="324" r:id="rId163"/>
    <p:sldId id="1569" r:id="rId164"/>
    <p:sldId id="2511" r:id="rId165"/>
    <p:sldId id="1939" r:id="rId16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856BB5-AF9F-427E-B3A3-5982F84D7DD8}" v="4" dt="2026-07-28T19:19:06.9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47660" autoAdjust="0"/>
  </p:normalViewPr>
  <p:slideViewPr>
    <p:cSldViewPr snapToGrid="0">
      <p:cViewPr varScale="1">
        <p:scale>
          <a:sx n="10" d="100"/>
          <a:sy n="10" d="100"/>
        </p:scale>
        <p:origin x="0" y="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microsoft.com/office/2016/11/relationships/changesInfo" Target="changesInfos/changesInfo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wn Vinas" userId="f38e12e2bed0e532" providerId="LiveId" clId="{65703078-5513-4BC7-914D-E938A0DDC8AE}"/>
    <pc:docChg chg="custSel modSld">
      <pc:chgData name="Dawn Vinas" userId="f38e12e2bed0e532" providerId="LiveId" clId="{65703078-5513-4BC7-914D-E938A0DDC8AE}" dt="2026-07-28T19:47:37.329" v="1739"/>
      <pc:docMkLst>
        <pc:docMk/>
      </pc:docMkLst>
      <pc:sldChg chg="delSp mod setBg">
        <pc:chgData name="Dawn Vinas" userId="f38e12e2bed0e532" providerId="LiveId" clId="{65703078-5513-4BC7-914D-E938A0DDC8AE}" dt="2026-07-28T19:47:36.817" v="48"/>
        <pc:sldMkLst>
          <pc:docMk/>
          <pc:sldMk cId="0" sldId="270"/>
        </pc:sldMkLst>
        <pc:spChg chg="del">
          <ac:chgData name="Dawn Vinas" userId="f38e12e2bed0e532" providerId="LiveId" clId="{65703078-5513-4BC7-914D-E938A0DDC8AE}" dt="2026-07-28T19:47:36.817" v="43"/>
          <ac:spMkLst>
            <pc:docMk/>
            <pc:sldMk cId="0" sldId="270"/>
            <ac:spMk id="2" creationId="{EA16F18F-9024-9129-1773-41CACD79783C}"/>
          </ac:spMkLst>
        </pc:spChg>
        <pc:spChg chg="del">
          <ac:chgData name="Dawn Vinas" userId="f38e12e2bed0e532" providerId="LiveId" clId="{65703078-5513-4BC7-914D-E938A0DDC8AE}" dt="2026-07-28T19:47:36.817" v="41"/>
          <ac:spMkLst>
            <pc:docMk/>
            <pc:sldMk cId="0" sldId="270"/>
            <ac:spMk id="6" creationId="{979172CB-7CC5-AED2-5C6E-7BF0ED7760B4}"/>
          </ac:spMkLst>
        </pc:spChg>
        <pc:spChg chg="del">
          <ac:chgData name="Dawn Vinas" userId="f38e12e2bed0e532" providerId="LiveId" clId="{65703078-5513-4BC7-914D-E938A0DDC8AE}" dt="2026-07-28T19:47:36.817" v="45"/>
          <ac:spMkLst>
            <pc:docMk/>
            <pc:sldMk cId="0" sldId="270"/>
            <ac:spMk id="11" creationId="{52DB2885-45D5-1675-4CC3-A7D87F802433}"/>
          </ac:spMkLst>
        </pc:spChg>
        <pc:spChg chg="del">
          <ac:chgData name="Dawn Vinas" userId="f38e12e2bed0e532" providerId="LiveId" clId="{65703078-5513-4BC7-914D-E938A0DDC8AE}" dt="2026-07-28T19:47:36.817" v="46"/>
          <ac:spMkLst>
            <pc:docMk/>
            <pc:sldMk cId="0" sldId="270"/>
            <ac:spMk id="14343" creationId="{A7649410-D53F-2CFB-5D8F-653449CA75B4}"/>
          </ac:spMkLst>
        </pc:spChg>
        <pc:picChg chg="del">
          <ac:chgData name="Dawn Vinas" userId="f38e12e2bed0e532" providerId="LiveId" clId="{65703078-5513-4BC7-914D-E938A0DDC8AE}" dt="2026-07-28T19:47:36.817" v="39"/>
          <ac:picMkLst>
            <pc:docMk/>
            <pc:sldMk cId="0" sldId="270"/>
            <ac:picMk id="14338" creationId="{89DE0F17-CD01-48B0-3787-BC04F83F9669}"/>
          </ac:picMkLst>
        </pc:picChg>
      </pc:sldChg>
      <pc:sldChg chg="delSp mod setBg">
        <pc:chgData name="Dawn Vinas" userId="f38e12e2bed0e532" providerId="LiveId" clId="{65703078-5513-4BC7-914D-E938A0DDC8AE}" dt="2026-07-28T19:47:36.822" v="62"/>
        <pc:sldMkLst>
          <pc:docMk/>
          <pc:sldMk cId="0" sldId="271"/>
        </pc:sldMkLst>
        <pc:spChg chg="del">
          <ac:chgData name="Dawn Vinas" userId="f38e12e2bed0e532" providerId="LiveId" clId="{65703078-5513-4BC7-914D-E938A0DDC8AE}" dt="2026-07-28T19:47:36.817" v="55"/>
          <ac:spMkLst>
            <pc:docMk/>
            <pc:sldMk cId="0" sldId="271"/>
            <ac:spMk id="2" creationId="{BA78D32A-5F9F-0F7B-F3A0-1D1BF846F8F0}"/>
          </ac:spMkLst>
        </pc:spChg>
        <pc:spChg chg="del">
          <ac:chgData name="Dawn Vinas" userId="f38e12e2bed0e532" providerId="LiveId" clId="{65703078-5513-4BC7-914D-E938A0DDC8AE}" dt="2026-07-28T19:47:36.817" v="53"/>
          <ac:spMkLst>
            <pc:docMk/>
            <pc:sldMk cId="0" sldId="271"/>
            <ac:spMk id="6" creationId="{9E6A3FE2-F834-0368-F6D5-B70AE5A19737}"/>
          </ac:spMkLst>
        </pc:spChg>
        <pc:spChg chg="del">
          <ac:chgData name="Dawn Vinas" userId="f38e12e2bed0e532" providerId="LiveId" clId="{65703078-5513-4BC7-914D-E938A0DDC8AE}" dt="2026-07-28T19:47:36.822" v="57"/>
          <ac:spMkLst>
            <pc:docMk/>
            <pc:sldMk cId="0" sldId="271"/>
            <ac:spMk id="11" creationId="{FAE5550C-DB65-FD3B-7BB7-2F92652DA17A}"/>
          </ac:spMkLst>
        </pc:spChg>
        <pc:spChg chg="del">
          <ac:chgData name="Dawn Vinas" userId="f38e12e2bed0e532" providerId="LiveId" clId="{65703078-5513-4BC7-914D-E938A0DDC8AE}" dt="2026-07-28T19:47:36.822" v="60"/>
          <ac:spMkLst>
            <pc:docMk/>
            <pc:sldMk cId="0" sldId="271"/>
            <ac:spMk id="19" creationId="{923D588D-EB15-2009-2791-77B019232FB6}"/>
          </ac:spMkLst>
        </pc:spChg>
        <pc:spChg chg="del">
          <ac:chgData name="Dawn Vinas" userId="f38e12e2bed0e532" providerId="LiveId" clId="{65703078-5513-4BC7-914D-E938A0DDC8AE}" dt="2026-07-28T19:47:36.817" v="51"/>
          <ac:spMkLst>
            <pc:docMk/>
            <pc:sldMk cId="0" sldId="271"/>
            <ac:spMk id="20" creationId="{63AE66E4-1133-5728-0E7C-BEA8BFD7D2F9}"/>
          </ac:spMkLst>
        </pc:spChg>
        <pc:spChg chg="del">
          <ac:chgData name="Dawn Vinas" userId="f38e12e2bed0e532" providerId="LiveId" clId="{65703078-5513-4BC7-914D-E938A0DDC8AE}" dt="2026-07-28T19:47:36.822" v="58"/>
          <ac:spMkLst>
            <pc:docMk/>
            <pc:sldMk cId="0" sldId="271"/>
            <ac:spMk id="16392" creationId="{CCBE5AEF-D44B-E415-F092-1128A7DE7647}"/>
          </ac:spMkLst>
        </pc:spChg>
        <pc:picChg chg="del">
          <ac:chgData name="Dawn Vinas" userId="f38e12e2bed0e532" providerId="LiveId" clId="{65703078-5513-4BC7-914D-E938A0DDC8AE}" dt="2026-07-28T19:47:36.817" v="49"/>
          <ac:picMkLst>
            <pc:docMk/>
            <pc:sldMk cId="0" sldId="271"/>
            <ac:picMk id="16386" creationId="{21DF87E5-808B-748D-13F6-98C58BFE32C9}"/>
          </ac:picMkLst>
        </pc:picChg>
      </pc:sldChg>
      <pc:sldChg chg="delSp mod setBg">
        <pc:chgData name="Dawn Vinas" userId="f38e12e2bed0e532" providerId="LiveId" clId="{65703078-5513-4BC7-914D-E938A0DDC8AE}" dt="2026-07-28T19:47:36.828" v="80"/>
        <pc:sldMkLst>
          <pc:docMk/>
          <pc:sldMk cId="0" sldId="272"/>
        </pc:sldMkLst>
        <pc:spChg chg="del">
          <ac:chgData name="Dawn Vinas" userId="f38e12e2bed0e532" providerId="LiveId" clId="{65703078-5513-4BC7-914D-E938A0DDC8AE}" dt="2026-07-28T19:47:36.826" v="69"/>
          <ac:spMkLst>
            <pc:docMk/>
            <pc:sldMk cId="0" sldId="272"/>
            <ac:spMk id="2" creationId="{8AD9C934-C026-F644-997B-3D1B4E32D6AB}"/>
          </ac:spMkLst>
        </pc:spChg>
        <pc:spChg chg="del">
          <ac:chgData name="Dawn Vinas" userId="f38e12e2bed0e532" providerId="LiveId" clId="{65703078-5513-4BC7-914D-E938A0DDC8AE}" dt="2026-07-28T19:47:36.826" v="67"/>
          <ac:spMkLst>
            <pc:docMk/>
            <pc:sldMk cId="0" sldId="272"/>
            <ac:spMk id="6" creationId="{C54343EA-798D-9511-A8F2-A29D840A49CF}"/>
          </ac:spMkLst>
        </pc:spChg>
        <pc:spChg chg="del">
          <ac:chgData name="Dawn Vinas" userId="f38e12e2bed0e532" providerId="LiveId" clId="{65703078-5513-4BC7-914D-E938A0DDC8AE}" dt="2026-07-28T19:47:36.826" v="71"/>
          <ac:spMkLst>
            <pc:docMk/>
            <pc:sldMk cId="0" sldId="272"/>
            <ac:spMk id="11" creationId="{43576E2F-FEA4-5851-85FC-9CF90A3B7CDE}"/>
          </ac:spMkLst>
        </pc:spChg>
        <pc:spChg chg="del">
          <ac:chgData name="Dawn Vinas" userId="f38e12e2bed0e532" providerId="LiveId" clId="{65703078-5513-4BC7-914D-E938A0DDC8AE}" dt="2026-07-28T19:47:36.826" v="74"/>
          <ac:spMkLst>
            <pc:docMk/>
            <pc:sldMk cId="0" sldId="272"/>
            <ac:spMk id="16" creationId="{DB906A0C-0BE4-B5A3-C888-2CC5DAB70D0A}"/>
          </ac:spMkLst>
        </pc:spChg>
        <pc:spChg chg="del">
          <ac:chgData name="Dawn Vinas" userId="f38e12e2bed0e532" providerId="LiveId" clId="{65703078-5513-4BC7-914D-E938A0DDC8AE}" dt="2026-07-28T19:47:36.826" v="76"/>
          <ac:spMkLst>
            <pc:docMk/>
            <pc:sldMk cId="0" sldId="272"/>
            <ac:spMk id="19" creationId="{9710FBCA-22C6-2790-1372-E7B36813A686}"/>
          </ac:spMkLst>
        </pc:spChg>
        <pc:spChg chg="del">
          <ac:chgData name="Dawn Vinas" userId="f38e12e2bed0e532" providerId="LiveId" clId="{65703078-5513-4BC7-914D-E938A0DDC8AE}" dt="2026-07-28T19:47:36.826" v="65"/>
          <ac:spMkLst>
            <pc:docMk/>
            <pc:sldMk cId="0" sldId="272"/>
            <ac:spMk id="20" creationId="{946DC466-53D8-C9B4-3AEA-8AA9A37DACD1}"/>
          </ac:spMkLst>
        </pc:spChg>
        <pc:spChg chg="del">
          <ac:chgData name="Dawn Vinas" userId="f38e12e2bed0e532" providerId="LiveId" clId="{65703078-5513-4BC7-914D-E938A0DDC8AE}" dt="2026-07-28T19:47:36.826" v="78"/>
          <ac:spMkLst>
            <pc:docMk/>
            <pc:sldMk cId="0" sldId="272"/>
            <ac:spMk id="24" creationId="{0C5EB3CF-D8C1-D624-F071-56A83EE8F9FE}"/>
          </ac:spMkLst>
        </pc:spChg>
        <pc:spChg chg="del">
          <ac:chgData name="Dawn Vinas" userId="f38e12e2bed0e532" providerId="LiveId" clId="{65703078-5513-4BC7-914D-E938A0DDC8AE}" dt="2026-07-28T19:47:36.826" v="72"/>
          <ac:spMkLst>
            <pc:docMk/>
            <pc:sldMk cId="0" sldId="272"/>
            <ac:spMk id="18440" creationId="{6A1DBFCD-36BB-FC4B-1526-A151606EE71C}"/>
          </ac:spMkLst>
        </pc:spChg>
        <pc:picChg chg="del">
          <ac:chgData name="Dawn Vinas" userId="f38e12e2bed0e532" providerId="LiveId" clId="{65703078-5513-4BC7-914D-E938A0DDC8AE}" dt="2026-07-28T19:47:36.822" v="63"/>
          <ac:picMkLst>
            <pc:docMk/>
            <pc:sldMk cId="0" sldId="272"/>
            <ac:picMk id="18434" creationId="{E2D51609-0CC3-7456-0160-E55D3610A247}"/>
          </ac:picMkLst>
        </pc:picChg>
      </pc:sldChg>
      <pc:sldChg chg="delSp mod setBg">
        <pc:chgData name="Dawn Vinas" userId="f38e12e2bed0e532" providerId="LiveId" clId="{65703078-5513-4BC7-914D-E938A0DDC8AE}" dt="2026-07-28T19:47:36.845" v="158"/>
        <pc:sldMkLst>
          <pc:docMk/>
          <pc:sldMk cId="0" sldId="275"/>
        </pc:sldMkLst>
        <pc:spChg chg="del">
          <ac:chgData name="Dawn Vinas" userId="f38e12e2bed0e532" providerId="LiveId" clId="{65703078-5513-4BC7-914D-E938A0DDC8AE}" dt="2026-07-28T19:47:36.838" v="135"/>
          <ac:spMkLst>
            <pc:docMk/>
            <pc:sldMk cId="0" sldId="275"/>
            <ac:spMk id="2" creationId="{5947F00E-556D-F98B-CAE6-17B2A2CB729F}"/>
          </ac:spMkLst>
        </pc:spChg>
        <pc:spChg chg="del">
          <ac:chgData name="Dawn Vinas" userId="f38e12e2bed0e532" providerId="LiveId" clId="{65703078-5513-4BC7-914D-E938A0DDC8AE}" dt="2026-07-28T19:47:36.838" v="133"/>
          <ac:spMkLst>
            <pc:docMk/>
            <pc:sldMk cId="0" sldId="275"/>
            <ac:spMk id="6" creationId="{032017B4-BCF2-DF85-439C-D15474877607}"/>
          </ac:spMkLst>
        </pc:spChg>
        <pc:spChg chg="del">
          <ac:chgData name="Dawn Vinas" userId="f38e12e2bed0e532" providerId="LiveId" clId="{65703078-5513-4BC7-914D-E938A0DDC8AE}" dt="2026-07-28T19:47:36.843" v="137"/>
          <ac:spMkLst>
            <pc:docMk/>
            <pc:sldMk cId="0" sldId="275"/>
            <ac:spMk id="11" creationId="{464D3C53-D9FE-DEC4-0CBD-99307363F7B9}"/>
          </ac:spMkLst>
        </pc:spChg>
        <pc:spChg chg="del">
          <ac:chgData name="Dawn Vinas" userId="f38e12e2bed0e532" providerId="LiveId" clId="{65703078-5513-4BC7-914D-E938A0DDC8AE}" dt="2026-07-28T19:47:36.843" v="140"/>
          <ac:spMkLst>
            <pc:docMk/>
            <pc:sldMk cId="0" sldId="275"/>
            <ac:spMk id="12" creationId="{542AEB9F-E536-7401-CE9F-16C2E6044C98}"/>
          </ac:spMkLst>
        </pc:spChg>
        <pc:spChg chg="del">
          <ac:chgData name="Dawn Vinas" userId="f38e12e2bed0e532" providerId="LiveId" clId="{65703078-5513-4BC7-914D-E938A0DDC8AE}" dt="2026-07-28T19:47:36.843" v="142"/>
          <ac:spMkLst>
            <pc:docMk/>
            <pc:sldMk cId="0" sldId="275"/>
            <ac:spMk id="16" creationId="{A6573EF9-9292-284C-3B3D-DA7F9119BB26}"/>
          </ac:spMkLst>
        </pc:spChg>
        <pc:spChg chg="del">
          <ac:chgData name="Dawn Vinas" userId="f38e12e2bed0e532" providerId="LiveId" clId="{65703078-5513-4BC7-914D-E938A0DDC8AE}" dt="2026-07-28T19:47:36.843" v="144"/>
          <ac:spMkLst>
            <pc:docMk/>
            <pc:sldMk cId="0" sldId="275"/>
            <ac:spMk id="19" creationId="{390FC74D-E412-D9CB-B751-290A4C603DBB}"/>
          </ac:spMkLst>
        </pc:spChg>
        <pc:spChg chg="del">
          <ac:chgData name="Dawn Vinas" userId="f38e12e2bed0e532" providerId="LiveId" clId="{65703078-5513-4BC7-914D-E938A0DDC8AE}" dt="2026-07-28T19:47:36.838" v="131"/>
          <ac:spMkLst>
            <pc:docMk/>
            <pc:sldMk cId="0" sldId="275"/>
            <ac:spMk id="20" creationId="{3ED8A668-0542-4289-3C3F-2F12AF7584FB}"/>
          </ac:spMkLst>
        </pc:spChg>
        <pc:spChg chg="del">
          <ac:chgData name="Dawn Vinas" userId="f38e12e2bed0e532" providerId="LiveId" clId="{65703078-5513-4BC7-914D-E938A0DDC8AE}" dt="2026-07-28T19:47:36.843" v="146"/>
          <ac:spMkLst>
            <pc:docMk/>
            <pc:sldMk cId="0" sldId="275"/>
            <ac:spMk id="21" creationId="{24618A38-947A-FF7C-A724-08C00660DD21}"/>
          </ac:spMkLst>
        </pc:spChg>
        <pc:spChg chg="del">
          <ac:chgData name="Dawn Vinas" userId="f38e12e2bed0e532" providerId="LiveId" clId="{65703078-5513-4BC7-914D-E938A0DDC8AE}" dt="2026-07-28T19:47:36.843" v="148"/>
          <ac:spMkLst>
            <pc:docMk/>
            <pc:sldMk cId="0" sldId="275"/>
            <ac:spMk id="24" creationId="{D3EFD2C9-3FC1-C6CF-5100-833D99954560}"/>
          </ac:spMkLst>
        </pc:spChg>
        <pc:spChg chg="del">
          <ac:chgData name="Dawn Vinas" userId="f38e12e2bed0e532" providerId="LiveId" clId="{65703078-5513-4BC7-914D-E938A0DDC8AE}" dt="2026-07-28T19:47:36.843" v="150"/>
          <ac:spMkLst>
            <pc:docMk/>
            <pc:sldMk cId="0" sldId="275"/>
            <ac:spMk id="26" creationId="{DF19F255-21FF-B6DB-C30D-C0152C98E743}"/>
          </ac:spMkLst>
        </pc:spChg>
        <pc:spChg chg="del">
          <ac:chgData name="Dawn Vinas" userId="f38e12e2bed0e532" providerId="LiveId" clId="{65703078-5513-4BC7-914D-E938A0DDC8AE}" dt="2026-07-28T19:47:36.843" v="152"/>
          <ac:spMkLst>
            <pc:docMk/>
            <pc:sldMk cId="0" sldId="275"/>
            <ac:spMk id="27" creationId="{173580CF-BDCF-29D0-3387-717479F2C3ED}"/>
          </ac:spMkLst>
        </pc:spChg>
        <pc:spChg chg="del">
          <ac:chgData name="Dawn Vinas" userId="f38e12e2bed0e532" providerId="LiveId" clId="{65703078-5513-4BC7-914D-E938A0DDC8AE}" dt="2026-07-28T19:47:36.843" v="156"/>
          <ac:spMkLst>
            <pc:docMk/>
            <pc:sldMk cId="0" sldId="275"/>
            <ac:spMk id="29" creationId="{336384AD-8F14-E6FC-C29A-3CBCE2378D2E}"/>
          </ac:spMkLst>
        </pc:spChg>
        <pc:spChg chg="del">
          <ac:chgData name="Dawn Vinas" userId="f38e12e2bed0e532" providerId="LiveId" clId="{65703078-5513-4BC7-914D-E938A0DDC8AE}" dt="2026-07-28T19:47:36.843" v="154"/>
          <ac:spMkLst>
            <pc:docMk/>
            <pc:sldMk cId="0" sldId="275"/>
            <ac:spMk id="31" creationId="{2BB5D2C0-5C9D-3684-C315-A4CD98061BB8}"/>
          </ac:spMkLst>
        </pc:spChg>
        <pc:spChg chg="del">
          <ac:chgData name="Dawn Vinas" userId="f38e12e2bed0e532" providerId="LiveId" clId="{65703078-5513-4BC7-914D-E938A0DDC8AE}" dt="2026-07-28T19:47:36.843" v="138"/>
          <ac:spMkLst>
            <pc:docMk/>
            <pc:sldMk cId="0" sldId="275"/>
            <ac:spMk id="24584" creationId="{8525B18E-983B-D87B-9BF0-CD1712D7EF64}"/>
          </ac:spMkLst>
        </pc:spChg>
        <pc:picChg chg="del">
          <ac:chgData name="Dawn Vinas" userId="f38e12e2bed0e532" providerId="LiveId" clId="{65703078-5513-4BC7-914D-E938A0DDC8AE}" dt="2026-07-28T19:47:36.838" v="129"/>
          <ac:picMkLst>
            <pc:docMk/>
            <pc:sldMk cId="0" sldId="275"/>
            <ac:picMk id="24578" creationId="{807C59F0-AA7D-86F2-4136-EA8AA31C3B2D}"/>
          </ac:picMkLst>
        </pc:picChg>
      </pc:sldChg>
      <pc:sldChg chg="delSp mod setBg">
        <pc:chgData name="Dawn Vinas" userId="f38e12e2bed0e532" providerId="LiveId" clId="{65703078-5513-4BC7-914D-E938A0DDC8AE}" dt="2026-07-28T19:47:36.852" v="192"/>
        <pc:sldMkLst>
          <pc:docMk/>
          <pc:sldMk cId="0" sldId="276"/>
        </pc:sldMkLst>
        <pc:spChg chg="del">
          <ac:chgData name="Dawn Vinas" userId="f38e12e2bed0e532" providerId="LiveId" clId="{65703078-5513-4BC7-914D-E938A0DDC8AE}" dt="2026-07-28T19:47:36.845" v="165"/>
          <ac:spMkLst>
            <pc:docMk/>
            <pc:sldMk cId="0" sldId="276"/>
            <ac:spMk id="2" creationId="{B165EB46-56A3-3272-DD42-EAC36BB468E9}"/>
          </ac:spMkLst>
        </pc:spChg>
        <pc:spChg chg="del">
          <ac:chgData name="Dawn Vinas" userId="f38e12e2bed0e532" providerId="LiveId" clId="{65703078-5513-4BC7-914D-E938A0DDC8AE}" dt="2026-07-28T19:47:36.845" v="163"/>
          <ac:spMkLst>
            <pc:docMk/>
            <pc:sldMk cId="0" sldId="276"/>
            <ac:spMk id="6" creationId="{CE9B452B-72FD-79C6-863E-CA337D751E40}"/>
          </ac:spMkLst>
        </pc:spChg>
        <pc:spChg chg="del">
          <ac:chgData name="Dawn Vinas" userId="f38e12e2bed0e532" providerId="LiveId" clId="{65703078-5513-4BC7-914D-E938A0DDC8AE}" dt="2026-07-28T19:47:36.848" v="167"/>
          <ac:spMkLst>
            <pc:docMk/>
            <pc:sldMk cId="0" sldId="276"/>
            <ac:spMk id="11" creationId="{1C836572-7F15-3E42-6DA7-254FB3F6B0BC}"/>
          </ac:spMkLst>
        </pc:spChg>
        <pc:spChg chg="del">
          <ac:chgData name="Dawn Vinas" userId="f38e12e2bed0e532" providerId="LiveId" clId="{65703078-5513-4BC7-914D-E938A0DDC8AE}" dt="2026-07-28T19:47:36.848" v="170"/>
          <ac:spMkLst>
            <pc:docMk/>
            <pc:sldMk cId="0" sldId="276"/>
            <ac:spMk id="12" creationId="{E6406EA3-333A-735C-7A20-3D273120F241}"/>
          </ac:spMkLst>
        </pc:spChg>
        <pc:spChg chg="del">
          <ac:chgData name="Dawn Vinas" userId="f38e12e2bed0e532" providerId="LiveId" clId="{65703078-5513-4BC7-914D-E938A0DDC8AE}" dt="2026-07-28T19:47:36.848" v="172"/>
          <ac:spMkLst>
            <pc:docMk/>
            <pc:sldMk cId="0" sldId="276"/>
            <ac:spMk id="14" creationId="{14AE1595-18AA-D6D2-B7D4-F9ADE145C9C3}"/>
          </ac:spMkLst>
        </pc:spChg>
        <pc:spChg chg="del">
          <ac:chgData name="Dawn Vinas" userId="f38e12e2bed0e532" providerId="LiveId" clId="{65703078-5513-4BC7-914D-E938A0DDC8AE}" dt="2026-07-28T19:47:36.848" v="174"/>
          <ac:spMkLst>
            <pc:docMk/>
            <pc:sldMk cId="0" sldId="276"/>
            <ac:spMk id="16" creationId="{CBE31C74-9E40-F2F4-3AE2-7B2EA28EF866}"/>
          </ac:spMkLst>
        </pc:spChg>
        <pc:spChg chg="del">
          <ac:chgData name="Dawn Vinas" userId="f38e12e2bed0e532" providerId="LiveId" clId="{65703078-5513-4BC7-914D-E938A0DDC8AE}" dt="2026-07-28T19:47:36.848" v="176"/>
          <ac:spMkLst>
            <pc:docMk/>
            <pc:sldMk cId="0" sldId="276"/>
            <ac:spMk id="19" creationId="{3F19888B-35C4-DA35-DC16-87B60F49B7D9}"/>
          </ac:spMkLst>
        </pc:spChg>
        <pc:spChg chg="del">
          <ac:chgData name="Dawn Vinas" userId="f38e12e2bed0e532" providerId="LiveId" clId="{65703078-5513-4BC7-914D-E938A0DDC8AE}" dt="2026-07-28T19:47:36.845" v="161"/>
          <ac:spMkLst>
            <pc:docMk/>
            <pc:sldMk cId="0" sldId="276"/>
            <ac:spMk id="20" creationId="{B5B0AF3A-7FE8-83F2-DD65-BCE13665BE27}"/>
          </ac:spMkLst>
        </pc:spChg>
        <pc:spChg chg="del">
          <ac:chgData name="Dawn Vinas" userId="f38e12e2bed0e532" providerId="LiveId" clId="{65703078-5513-4BC7-914D-E938A0DDC8AE}" dt="2026-07-28T19:47:36.848" v="178"/>
          <ac:spMkLst>
            <pc:docMk/>
            <pc:sldMk cId="0" sldId="276"/>
            <ac:spMk id="21" creationId="{E7BDDF3E-E5C7-A634-E89C-E1EA7A50EB31}"/>
          </ac:spMkLst>
        </pc:spChg>
        <pc:spChg chg="del">
          <ac:chgData name="Dawn Vinas" userId="f38e12e2bed0e532" providerId="LiveId" clId="{65703078-5513-4BC7-914D-E938A0DDC8AE}" dt="2026-07-28T19:47:36.848" v="180"/>
          <ac:spMkLst>
            <pc:docMk/>
            <pc:sldMk cId="0" sldId="276"/>
            <ac:spMk id="22" creationId="{4A50192D-97A2-619B-DE55-55FC54A1BF76}"/>
          </ac:spMkLst>
        </pc:spChg>
        <pc:spChg chg="del">
          <ac:chgData name="Dawn Vinas" userId="f38e12e2bed0e532" providerId="LiveId" clId="{65703078-5513-4BC7-914D-E938A0DDC8AE}" dt="2026-07-28T19:47:36.848" v="182"/>
          <ac:spMkLst>
            <pc:docMk/>
            <pc:sldMk cId="0" sldId="276"/>
            <ac:spMk id="24" creationId="{9A3EDB69-5C70-1458-870B-F93725837E62}"/>
          </ac:spMkLst>
        </pc:spChg>
        <pc:spChg chg="del">
          <ac:chgData name="Dawn Vinas" userId="f38e12e2bed0e532" providerId="LiveId" clId="{65703078-5513-4BC7-914D-E938A0DDC8AE}" dt="2026-07-28T19:47:36.848" v="184"/>
          <ac:spMkLst>
            <pc:docMk/>
            <pc:sldMk cId="0" sldId="276"/>
            <ac:spMk id="26" creationId="{0F7C5F16-1488-DD1E-DA55-8ECF1C0EB91E}"/>
          </ac:spMkLst>
        </pc:spChg>
        <pc:spChg chg="del">
          <ac:chgData name="Dawn Vinas" userId="f38e12e2bed0e532" providerId="LiveId" clId="{65703078-5513-4BC7-914D-E938A0DDC8AE}" dt="2026-07-28T19:47:36.848" v="186"/>
          <ac:spMkLst>
            <pc:docMk/>
            <pc:sldMk cId="0" sldId="276"/>
            <ac:spMk id="27" creationId="{0354EA29-A4C4-E59D-EB0D-02F6077A2991}"/>
          </ac:spMkLst>
        </pc:spChg>
        <pc:spChg chg="del">
          <ac:chgData name="Dawn Vinas" userId="f38e12e2bed0e532" providerId="LiveId" clId="{65703078-5513-4BC7-914D-E938A0DDC8AE}" dt="2026-07-28T19:47:36.850" v="190"/>
          <ac:spMkLst>
            <pc:docMk/>
            <pc:sldMk cId="0" sldId="276"/>
            <ac:spMk id="29" creationId="{7E7CB309-1986-BDD7-D081-6B1150EDC568}"/>
          </ac:spMkLst>
        </pc:spChg>
        <pc:spChg chg="del">
          <ac:chgData name="Dawn Vinas" userId="f38e12e2bed0e532" providerId="LiveId" clId="{65703078-5513-4BC7-914D-E938A0DDC8AE}" dt="2026-07-28T19:47:36.850" v="188"/>
          <ac:spMkLst>
            <pc:docMk/>
            <pc:sldMk cId="0" sldId="276"/>
            <ac:spMk id="31" creationId="{CE7BAB0C-407F-1969-1F06-792A97D91409}"/>
          </ac:spMkLst>
        </pc:spChg>
        <pc:spChg chg="del">
          <ac:chgData name="Dawn Vinas" userId="f38e12e2bed0e532" providerId="LiveId" clId="{65703078-5513-4BC7-914D-E938A0DDC8AE}" dt="2026-07-28T19:47:36.848" v="168"/>
          <ac:spMkLst>
            <pc:docMk/>
            <pc:sldMk cId="0" sldId="276"/>
            <ac:spMk id="26632" creationId="{15EC008E-0F41-023D-0F1F-E039AE582B6E}"/>
          </ac:spMkLst>
        </pc:spChg>
        <pc:picChg chg="del">
          <ac:chgData name="Dawn Vinas" userId="f38e12e2bed0e532" providerId="LiveId" clId="{65703078-5513-4BC7-914D-E938A0DDC8AE}" dt="2026-07-28T19:47:36.845" v="159"/>
          <ac:picMkLst>
            <pc:docMk/>
            <pc:sldMk cId="0" sldId="276"/>
            <ac:picMk id="26626" creationId="{4A9614C2-63BC-C141-E686-5BC64EC28BAF}"/>
          </ac:picMkLst>
        </pc:picChg>
      </pc:sldChg>
      <pc:sldChg chg="delSp mod setBg">
        <pc:chgData name="Dawn Vinas" userId="f38e12e2bed0e532" providerId="LiveId" clId="{65703078-5513-4BC7-914D-E938A0DDC8AE}" dt="2026-07-28T19:47:36.858" v="230"/>
        <pc:sldMkLst>
          <pc:docMk/>
          <pc:sldMk cId="0" sldId="277"/>
        </pc:sldMkLst>
        <pc:spChg chg="del">
          <ac:chgData name="Dawn Vinas" userId="f38e12e2bed0e532" providerId="LiveId" clId="{65703078-5513-4BC7-914D-E938A0DDC8AE}" dt="2026-07-28T19:47:36.852" v="199"/>
          <ac:spMkLst>
            <pc:docMk/>
            <pc:sldMk cId="0" sldId="277"/>
            <ac:spMk id="2" creationId="{FD370926-C72A-BD3D-BE8A-9FBE0001B071}"/>
          </ac:spMkLst>
        </pc:spChg>
        <pc:spChg chg="del">
          <ac:chgData name="Dawn Vinas" userId="f38e12e2bed0e532" providerId="LiveId" clId="{65703078-5513-4BC7-914D-E938A0DDC8AE}" dt="2026-07-28T19:47:36.852" v="197"/>
          <ac:spMkLst>
            <pc:docMk/>
            <pc:sldMk cId="0" sldId="277"/>
            <ac:spMk id="6" creationId="{69A4B67A-7DB7-9362-19E6-E67C3B72F06A}"/>
          </ac:spMkLst>
        </pc:spChg>
        <pc:spChg chg="del">
          <ac:chgData name="Dawn Vinas" userId="f38e12e2bed0e532" providerId="LiveId" clId="{65703078-5513-4BC7-914D-E938A0DDC8AE}" dt="2026-07-28T19:47:36.852" v="201"/>
          <ac:spMkLst>
            <pc:docMk/>
            <pc:sldMk cId="0" sldId="277"/>
            <ac:spMk id="11" creationId="{2A18FEE5-1C24-90D2-E56E-EDAF294CE65C}"/>
          </ac:spMkLst>
        </pc:spChg>
        <pc:spChg chg="del">
          <ac:chgData name="Dawn Vinas" userId="f38e12e2bed0e532" providerId="LiveId" clId="{65703078-5513-4BC7-914D-E938A0DDC8AE}" dt="2026-07-28T19:47:36.854" v="204"/>
          <ac:spMkLst>
            <pc:docMk/>
            <pc:sldMk cId="0" sldId="277"/>
            <ac:spMk id="12" creationId="{477E938C-5F61-3183-844F-4E12637DC735}"/>
          </ac:spMkLst>
        </pc:spChg>
        <pc:spChg chg="del">
          <ac:chgData name="Dawn Vinas" userId="f38e12e2bed0e532" providerId="LiveId" clId="{65703078-5513-4BC7-914D-E938A0DDC8AE}" dt="2026-07-28T19:47:36.854" v="206"/>
          <ac:spMkLst>
            <pc:docMk/>
            <pc:sldMk cId="0" sldId="277"/>
            <ac:spMk id="14" creationId="{3A0EAA81-C3AD-7061-2373-656D68A95B74}"/>
          </ac:spMkLst>
        </pc:spChg>
        <pc:spChg chg="del">
          <ac:chgData name="Dawn Vinas" userId="f38e12e2bed0e532" providerId="LiveId" clId="{65703078-5513-4BC7-914D-E938A0DDC8AE}" dt="2026-07-28T19:47:36.854" v="208"/>
          <ac:spMkLst>
            <pc:docMk/>
            <pc:sldMk cId="0" sldId="277"/>
            <ac:spMk id="16" creationId="{D041EB03-8558-C00E-4F09-F7FB8E3A918F}"/>
          </ac:spMkLst>
        </pc:spChg>
        <pc:spChg chg="del">
          <ac:chgData name="Dawn Vinas" userId="f38e12e2bed0e532" providerId="LiveId" clId="{65703078-5513-4BC7-914D-E938A0DDC8AE}" dt="2026-07-28T19:47:36.854" v="210"/>
          <ac:spMkLst>
            <pc:docMk/>
            <pc:sldMk cId="0" sldId="277"/>
            <ac:spMk id="19" creationId="{8D1E19E1-D9D5-D513-0DAF-037EC7EBF1E9}"/>
          </ac:spMkLst>
        </pc:spChg>
        <pc:spChg chg="del">
          <ac:chgData name="Dawn Vinas" userId="f38e12e2bed0e532" providerId="LiveId" clId="{65703078-5513-4BC7-914D-E938A0DDC8AE}" dt="2026-07-28T19:47:36.852" v="195"/>
          <ac:spMkLst>
            <pc:docMk/>
            <pc:sldMk cId="0" sldId="277"/>
            <ac:spMk id="20" creationId="{CB48DD3A-8A42-260B-96FD-F813E6B5E93F}"/>
          </ac:spMkLst>
        </pc:spChg>
        <pc:spChg chg="del">
          <ac:chgData name="Dawn Vinas" userId="f38e12e2bed0e532" providerId="LiveId" clId="{65703078-5513-4BC7-914D-E938A0DDC8AE}" dt="2026-07-28T19:47:36.854" v="212"/>
          <ac:spMkLst>
            <pc:docMk/>
            <pc:sldMk cId="0" sldId="277"/>
            <ac:spMk id="21" creationId="{D66B0DD1-9B69-01D0-BF0D-C5C777F29BD8}"/>
          </ac:spMkLst>
        </pc:spChg>
        <pc:spChg chg="del">
          <ac:chgData name="Dawn Vinas" userId="f38e12e2bed0e532" providerId="LiveId" clId="{65703078-5513-4BC7-914D-E938A0DDC8AE}" dt="2026-07-28T19:47:36.854" v="214"/>
          <ac:spMkLst>
            <pc:docMk/>
            <pc:sldMk cId="0" sldId="277"/>
            <ac:spMk id="22" creationId="{82BBA8AD-3B84-0D63-3FFA-1AAB397B20A2}"/>
          </ac:spMkLst>
        </pc:spChg>
        <pc:spChg chg="del">
          <ac:chgData name="Dawn Vinas" userId="f38e12e2bed0e532" providerId="LiveId" clId="{65703078-5513-4BC7-914D-E938A0DDC8AE}" dt="2026-07-28T19:47:36.854" v="216"/>
          <ac:spMkLst>
            <pc:docMk/>
            <pc:sldMk cId="0" sldId="277"/>
            <ac:spMk id="24" creationId="{92ABC026-2335-1BA5-FC72-0FD722BBA8A4}"/>
          </ac:spMkLst>
        </pc:spChg>
        <pc:spChg chg="del">
          <ac:chgData name="Dawn Vinas" userId="f38e12e2bed0e532" providerId="LiveId" clId="{65703078-5513-4BC7-914D-E938A0DDC8AE}" dt="2026-07-28T19:47:36.854" v="218"/>
          <ac:spMkLst>
            <pc:docMk/>
            <pc:sldMk cId="0" sldId="277"/>
            <ac:spMk id="26" creationId="{1E3EA0A7-0D65-00CB-B234-8DE64B0555C8}"/>
          </ac:spMkLst>
        </pc:spChg>
        <pc:spChg chg="del">
          <ac:chgData name="Dawn Vinas" userId="f38e12e2bed0e532" providerId="LiveId" clId="{65703078-5513-4BC7-914D-E938A0DDC8AE}" dt="2026-07-28T19:47:36.854" v="220"/>
          <ac:spMkLst>
            <pc:docMk/>
            <pc:sldMk cId="0" sldId="277"/>
            <ac:spMk id="27" creationId="{DBBC1DED-6EF3-56D8-A5AA-C5883E2D69E2}"/>
          </ac:spMkLst>
        </pc:spChg>
        <pc:spChg chg="del">
          <ac:chgData name="Dawn Vinas" userId="f38e12e2bed0e532" providerId="LiveId" clId="{65703078-5513-4BC7-914D-E938A0DDC8AE}" dt="2026-07-28T19:47:36.856" v="224"/>
          <ac:spMkLst>
            <pc:docMk/>
            <pc:sldMk cId="0" sldId="277"/>
            <ac:spMk id="29" creationId="{52C5D8EB-F4ED-D1AE-8E4A-F83DED95F2E4}"/>
          </ac:spMkLst>
        </pc:spChg>
        <pc:spChg chg="del">
          <ac:chgData name="Dawn Vinas" userId="f38e12e2bed0e532" providerId="LiveId" clId="{65703078-5513-4BC7-914D-E938A0DDC8AE}" dt="2026-07-28T19:47:36.856" v="226"/>
          <ac:spMkLst>
            <pc:docMk/>
            <pc:sldMk cId="0" sldId="277"/>
            <ac:spMk id="30" creationId="{99722754-1CC7-2D4E-BF76-00A8E98400FE}"/>
          </ac:spMkLst>
        </pc:spChg>
        <pc:spChg chg="del">
          <ac:chgData name="Dawn Vinas" userId="f38e12e2bed0e532" providerId="LiveId" clId="{65703078-5513-4BC7-914D-E938A0DDC8AE}" dt="2026-07-28T19:47:36.856" v="222"/>
          <ac:spMkLst>
            <pc:docMk/>
            <pc:sldMk cId="0" sldId="277"/>
            <ac:spMk id="31" creationId="{C1BE83A0-C60B-FEF1-F5F3-C2FB4F24ED4E}"/>
          </ac:spMkLst>
        </pc:spChg>
        <pc:spChg chg="del">
          <ac:chgData name="Dawn Vinas" userId="f38e12e2bed0e532" providerId="LiveId" clId="{65703078-5513-4BC7-914D-E938A0DDC8AE}" dt="2026-07-28T19:47:36.856" v="228"/>
          <ac:spMkLst>
            <pc:docMk/>
            <pc:sldMk cId="0" sldId="277"/>
            <ac:spMk id="34" creationId="{FB73D30B-3BB1-754A-89EF-E67309FF6BAA}"/>
          </ac:spMkLst>
        </pc:spChg>
        <pc:spChg chg="del">
          <ac:chgData name="Dawn Vinas" userId="f38e12e2bed0e532" providerId="LiveId" clId="{65703078-5513-4BC7-914D-E938A0DDC8AE}" dt="2026-07-28T19:47:36.854" v="202"/>
          <ac:spMkLst>
            <pc:docMk/>
            <pc:sldMk cId="0" sldId="277"/>
            <ac:spMk id="28680" creationId="{D994EE72-4F2C-FCC5-CB1B-9DB64D68A281}"/>
          </ac:spMkLst>
        </pc:spChg>
        <pc:picChg chg="del">
          <ac:chgData name="Dawn Vinas" userId="f38e12e2bed0e532" providerId="LiveId" clId="{65703078-5513-4BC7-914D-E938A0DDC8AE}" dt="2026-07-28T19:47:36.852" v="193"/>
          <ac:picMkLst>
            <pc:docMk/>
            <pc:sldMk cId="0" sldId="277"/>
            <ac:picMk id="28674" creationId="{8299DDA5-201D-71CB-732E-7F9C492D5327}"/>
          </ac:picMkLst>
        </pc:picChg>
      </pc:sldChg>
      <pc:sldChg chg="delSp mod setBg">
        <pc:chgData name="Dawn Vinas" userId="f38e12e2bed0e532" providerId="LiveId" clId="{65703078-5513-4BC7-914D-E938A0DDC8AE}" dt="2026-07-28T19:47:36.864" v="272"/>
        <pc:sldMkLst>
          <pc:docMk/>
          <pc:sldMk cId="0" sldId="278"/>
        </pc:sldMkLst>
        <pc:spChg chg="del">
          <ac:chgData name="Dawn Vinas" userId="f38e12e2bed0e532" providerId="LiveId" clId="{65703078-5513-4BC7-914D-E938A0DDC8AE}" dt="2026-07-28T19:47:36.858" v="237"/>
          <ac:spMkLst>
            <pc:docMk/>
            <pc:sldMk cId="0" sldId="278"/>
            <ac:spMk id="2" creationId="{EE1475EB-A3E7-E099-4702-AC7136278C66}"/>
          </ac:spMkLst>
        </pc:spChg>
        <pc:spChg chg="del">
          <ac:chgData name="Dawn Vinas" userId="f38e12e2bed0e532" providerId="LiveId" clId="{65703078-5513-4BC7-914D-E938A0DDC8AE}" dt="2026-07-28T19:47:36.858" v="235"/>
          <ac:spMkLst>
            <pc:docMk/>
            <pc:sldMk cId="0" sldId="278"/>
            <ac:spMk id="6" creationId="{6BDBFAD7-56EC-A258-D02F-B7CAEA14B558}"/>
          </ac:spMkLst>
        </pc:spChg>
        <pc:spChg chg="del">
          <ac:chgData name="Dawn Vinas" userId="f38e12e2bed0e532" providerId="LiveId" clId="{65703078-5513-4BC7-914D-E938A0DDC8AE}" dt="2026-07-28T19:47:36.858" v="239"/>
          <ac:spMkLst>
            <pc:docMk/>
            <pc:sldMk cId="0" sldId="278"/>
            <ac:spMk id="11" creationId="{31A6CF12-936A-C726-FF35-03CDA90FE1E1}"/>
          </ac:spMkLst>
        </pc:spChg>
        <pc:spChg chg="del">
          <ac:chgData name="Dawn Vinas" userId="f38e12e2bed0e532" providerId="LiveId" clId="{65703078-5513-4BC7-914D-E938A0DDC8AE}" dt="2026-07-28T19:47:36.858" v="242"/>
          <ac:spMkLst>
            <pc:docMk/>
            <pc:sldMk cId="0" sldId="278"/>
            <ac:spMk id="12" creationId="{6A2E5A4D-5CB0-B40C-85DF-967CCCB83871}"/>
          </ac:spMkLst>
        </pc:spChg>
        <pc:spChg chg="del">
          <ac:chgData name="Dawn Vinas" userId="f38e12e2bed0e532" providerId="LiveId" clId="{65703078-5513-4BC7-914D-E938A0DDC8AE}" dt="2026-07-28T19:47:36.858" v="244"/>
          <ac:spMkLst>
            <pc:docMk/>
            <pc:sldMk cId="0" sldId="278"/>
            <ac:spMk id="14" creationId="{B5D27E88-DE9E-2E16-146F-46397DA5CEDD}"/>
          </ac:spMkLst>
        </pc:spChg>
        <pc:spChg chg="del">
          <ac:chgData name="Dawn Vinas" userId="f38e12e2bed0e532" providerId="LiveId" clId="{65703078-5513-4BC7-914D-E938A0DDC8AE}" dt="2026-07-28T19:47:36.858" v="246"/>
          <ac:spMkLst>
            <pc:docMk/>
            <pc:sldMk cId="0" sldId="278"/>
            <ac:spMk id="16" creationId="{A0064457-B9E2-D74C-60DA-9B0343A0CA68}"/>
          </ac:spMkLst>
        </pc:spChg>
        <pc:spChg chg="del">
          <ac:chgData name="Dawn Vinas" userId="f38e12e2bed0e532" providerId="LiveId" clId="{65703078-5513-4BC7-914D-E938A0DDC8AE}" dt="2026-07-28T19:47:36.858" v="248"/>
          <ac:spMkLst>
            <pc:docMk/>
            <pc:sldMk cId="0" sldId="278"/>
            <ac:spMk id="19" creationId="{3445E0E2-B5FE-FD83-4FF5-21B76400B218}"/>
          </ac:spMkLst>
        </pc:spChg>
        <pc:spChg chg="del">
          <ac:chgData name="Dawn Vinas" userId="f38e12e2bed0e532" providerId="LiveId" clId="{65703078-5513-4BC7-914D-E938A0DDC8AE}" dt="2026-07-28T19:47:36.858" v="233"/>
          <ac:spMkLst>
            <pc:docMk/>
            <pc:sldMk cId="0" sldId="278"/>
            <ac:spMk id="20" creationId="{35D94063-9392-8899-BF2C-4BB9960A0185}"/>
          </ac:spMkLst>
        </pc:spChg>
        <pc:spChg chg="del">
          <ac:chgData name="Dawn Vinas" userId="f38e12e2bed0e532" providerId="LiveId" clId="{65703078-5513-4BC7-914D-E938A0DDC8AE}" dt="2026-07-28T19:47:36.858" v="250"/>
          <ac:spMkLst>
            <pc:docMk/>
            <pc:sldMk cId="0" sldId="278"/>
            <ac:spMk id="21" creationId="{CFE2242A-6A9A-55B6-1B10-66FA802F4B17}"/>
          </ac:spMkLst>
        </pc:spChg>
        <pc:spChg chg="del">
          <ac:chgData name="Dawn Vinas" userId="f38e12e2bed0e532" providerId="LiveId" clId="{65703078-5513-4BC7-914D-E938A0DDC8AE}" dt="2026-07-28T19:47:36.858" v="252"/>
          <ac:spMkLst>
            <pc:docMk/>
            <pc:sldMk cId="0" sldId="278"/>
            <ac:spMk id="22" creationId="{B1CB2BBE-AADC-7A30-8EC2-58B8E14736F8}"/>
          </ac:spMkLst>
        </pc:spChg>
        <pc:spChg chg="del">
          <ac:chgData name="Dawn Vinas" userId="f38e12e2bed0e532" providerId="LiveId" clId="{65703078-5513-4BC7-914D-E938A0DDC8AE}" dt="2026-07-28T19:47:36.858" v="254"/>
          <ac:spMkLst>
            <pc:docMk/>
            <pc:sldMk cId="0" sldId="278"/>
            <ac:spMk id="24" creationId="{0407303B-434D-BA70-11E2-705796EB0B6A}"/>
          </ac:spMkLst>
        </pc:spChg>
        <pc:spChg chg="del">
          <ac:chgData name="Dawn Vinas" userId="f38e12e2bed0e532" providerId="LiveId" clId="{65703078-5513-4BC7-914D-E938A0DDC8AE}" dt="2026-07-28T19:47:36.858" v="256"/>
          <ac:spMkLst>
            <pc:docMk/>
            <pc:sldMk cId="0" sldId="278"/>
            <ac:spMk id="26" creationId="{9717A8DA-819E-28AB-D3F6-A513C8F217B3}"/>
          </ac:spMkLst>
        </pc:spChg>
        <pc:spChg chg="del">
          <ac:chgData name="Dawn Vinas" userId="f38e12e2bed0e532" providerId="LiveId" clId="{65703078-5513-4BC7-914D-E938A0DDC8AE}" dt="2026-07-28T19:47:36.858" v="258"/>
          <ac:spMkLst>
            <pc:docMk/>
            <pc:sldMk cId="0" sldId="278"/>
            <ac:spMk id="27" creationId="{84D51494-40E0-7E22-46AF-9F067E6BD1A0}"/>
          </ac:spMkLst>
        </pc:spChg>
        <pc:spChg chg="del">
          <ac:chgData name="Dawn Vinas" userId="f38e12e2bed0e532" providerId="LiveId" clId="{65703078-5513-4BC7-914D-E938A0DDC8AE}" dt="2026-07-28T19:47:36.864" v="262"/>
          <ac:spMkLst>
            <pc:docMk/>
            <pc:sldMk cId="0" sldId="278"/>
            <ac:spMk id="29" creationId="{118C83FB-7485-5C8E-6571-8B8169A19050}"/>
          </ac:spMkLst>
        </pc:spChg>
        <pc:spChg chg="del">
          <ac:chgData name="Dawn Vinas" userId="f38e12e2bed0e532" providerId="LiveId" clId="{65703078-5513-4BC7-914D-E938A0DDC8AE}" dt="2026-07-28T19:47:36.864" v="264"/>
          <ac:spMkLst>
            <pc:docMk/>
            <pc:sldMk cId="0" sldId="278"/>
            <ac:spMk id="30" creationId="{97C91023-C939-CCE0-DEFA-EAD726BFCB7C}"/>
          </ac:spMkLst>
        </pc:spChg>
        <pc:spChg chg="del">
          <ac:chgData name="Dawn Vinas" userId="f38e12e2bed0e532" providerId="LiveId" clId="{65703078-5513-4BC7-914D-E938A0DDC8AE}" dt="2026-07-28T19:47:36.858" v="260"/>
          <ac:spMkLst>
            <pc:docMk/>
            <pc:sldMk cId="0" sldId="278"/>
            <ac:spMk id="31" creationId="{BB215727-58C2-62FE-DC7D-D2C838EB06D9}"/>
          </ac:spMkLst>
        </pc:spChg>
        <pc:spChg chg="del">
          <ac:chgData name="Dawn Vinas" userId="f38e12e2bed0e532" providerId="LiveId" clId="{65703078-5513-4BC7-914D-E938A0DDC8AE}" dt="2026-07-28T19:47:36.864" v="266"/>
          <ac:spMkLst>
            <pc:docMk/>
            <pc:sldMk cId="0" sldId="278"/>
            <ac:spMk id="34" creationId="{B4101A88-F969-D35B-5645-CFF1EE709822}"/>
          </ac:spMkLst>
        </pc:spChg>
        <pc:spChg chg="del">
          <ac:chgData name="Dawn Vinas" userId="f38e12e2bed0e532" providerId="LiveId" clId="{65703078-5513-4BC7-914D-E938A0DDC8AE}" dt="2026-07-28T19:47:36.864" v="268"/>
          <ac:spMkLst>
            <pc:docMk/>
            <pc:sldMk cId="0" sldId="278"/>
            <ac:spMk id="35" creationId="{13F9ECB1-DAF9-69E7-FDD1-2B35E1A4EFEF}"/>
          </ac:spMkLst>
        </pc:spChg>
        <pc:spChg chg="del">
          <ac:chgData name="Dawn Vinas" userId="f38e12e2bed0e532" providerId="LiveId" clId="{65703078-5513-4BC7-914D-E938A0DDC8AE}" dt="2026-07-28T19:47:36.864" v="270"/>
          <ac:spMkLst>
            <pc:docMk/>
            <pc:sldMk cId="0" sldId="278"/>
            <ac:spMk id="36" creationId="{6142A4DB-DA62-0615-8316-F386B45E4518}"/>
          </ac:spMkLst>
        </pc:spChg>
        <pc:spChg chg="del">
          <ac:chgData name="Dawn Vinas" userId="f38e12e2bed0e532" providerId="LiveId" clId="{65703078-5513-4BC7-914D-E938A0DDC8AE}" dt="2026-07-28T19:47:36.858" v="240"/>
          <ac:spMkLst>
            <pc:docMk/>
            <pc:sldMk cId="0" sldId="278"/>
            <ac:spMk id="30728" creationId="{AE7B2E10-92B7-0E22-CCD1-978F22436CCA}"/>
          </ac:spMkLst>
        </pc:spChg>
        <pc:picChg chg="del">
          <ac:chgData name="Dawn Vinas" userId="f38e12e2bed0e532" providerId="LiveId" clId="{65703078-5513-4BC7-914D-E938A0DDC8AE}" dt="2026-07-28T19:47:36.858" v="231"/>
          <ac:picMkLst>
            <pc:docMk/>
            <pc:sldMk cId="0" sldId="278"/>
            <ac:picMk id="30722" creationId="{29CF19BB-7CE2-4548-E5AB-152EAFBF1D88}"/>
          </ac:picMkLst>
        </pc:picChg>
      </pc:sldChg>
      <pc:sldChg chg="delSp mod setBg">
        <pc:chgData name="Dawn Vinas" userId="f38e12e2bed0e532" providerId="LiveId" clId="{65703078-5513-4BC7-914D-E938A0DDC8AE}" dt="2026-07-28T19:47:36.864" v="318"/>
        <pc:sldMkLst>
          <pc:docMk/>
          <pc:sldMk cId="0" sldId="279"/>
        </pc:sldMkLst>
        <pc:spChg chg="del">
          <ac:chgData name="Dawn Vinas" userId="f38e12e2bed0e532" providerId="LiveId" clId="{65703078-5513-4BC7-914D-E938A0DDC8AE}" dt="2026-07-28T19:47:36.864" v="279"/>
          <ac:spMkLst>
            <pc:docMk/>
            <pc:sldMk cId="0" sldId="279"/>
            <ac:spMk id="2" creationId="{C566ED31-8FEE-E902-82E9-D33F7E57E556}"/>
          </ac:spMkLst>
        </pc:spChg>
        <pc:spChg chg="del">
          <ac:chgData name="Dawn Vinas" userId="f38e12e2bed0e532" providerId="LiveId" clId="{65703078-5513-4BC7-914D-E938A0DDC8AE}" dt="2026-07-28T19:47:36.864" v="277"/>
          <ac:spMkLst>
            <pc:docMk/>
            <pc:sldMk cId="0" sldId="279"/>
            <ac:spMk id="6" creationId="{48A4240A-28CC-67FF-9244-CD2E054FBF79}"/>
          </ac:spMkLst>
        </pc:spChg>
        <pc:spChg chg="del">
          <ac:chgData name="Dawn Vinas" userId="f38e12e2bed0e532" providerId="LiveId" clId="{65703078-5513-4BC7-914D-E938A0DDC8AE}" dt="2026-07-28T19:47:36.864" v="281"/>
          <ac:spMkLst>
            <pc:docMk/>
            <pc:sldMk cId="0" sldId="279"/>
            <ac:spMk id="11" creationId="{C24A9B4B-173D-FD9C-76CE-50CA7B6E70CA}"/>
          </ac:spMkLst>
        </pc:spChg>
        <pc:spChg chg="del">
          <ac:chgData name="Dawn Vinas" userId="f38e12e2bed0e532" providerId="LiveId" clId="{65703078-5513-4BC7-914D-E938A0DDC8AE}" dt="2026-07-28T19:47:36.864" v="284"/>
          <ac:spMkLst>
            <pc:docMk/>
            <pc:sldMk cId="0" sldId="279"/>
            <ac:spMk id="12" creationId="{E0F68061-2E1F-0E7C-B6C6-0A2EDDB8FB3A}"/>
          </ac:spMkLst>
        </pc:spChg>
        <pc:spChg chg="del">
          <ac:chgData name="Dawn Vinas" userId="f38e12e2bed0e532" providerId="LiveId" clId="{65703078-5513-4BC7-914D-E938A0DDC8AE}" dt="2026-07-28T19:47:36.864" v="286"/>
          <ac:spMkLst>
            <pc:docMk/>
            <pc:sldMk cId="0" sldId="279"/>
            <ac:spMk id="14" creationId="{32A596A7-15E8-2058-BE56-BE95BBDFB96D}"/>
          </ac:spMkLst>
        </pc:spChg>
        <pc:spChg chg="del">
          <ac:chgData name="Dawn Vinas" userId="f38e12e2bed0e532" providerId="LiveId" clId="{65703078-5513-4BC7-914D-E938A0DDC8AE}" dt="2026-07-28T19:47:36.864" v="288"/>
          <ac:spMkLst>
            <pc:docMk/>
            <pc:sldMk cId="0" sldId="279"/>
            <ac:spMk id="16" creationId="{08EC3D69-C820-8AC2-43BA-7BED5F091DE7}"/>
          </ac:spMkLst>
        </pc:spChg>
        <pc:spChg chg="del">
          <ac:chgData name="Dawn Vinas" userId="f38e12e2bed0e532" providerId="LiveId" clId="{65703078-5513-4BC7-914D-E938A0DDC8AE}" dt="2026-07-28T19:47:36.864" v="290"/>
          <ac:spMkLst>
            <pc:docMk/>
            <pc:sldMk cId="0" sldId="279"/>
            <ac:spMk id="19" creationId="{36296C32-7DB6-DF4D-D41A-8684333FC5B3}"/>
          </ac:spMkLst>
        </pc:spChg>
        <pc:spChg chg="del">
          <ac:chgData name="Dawn Vinas" userId="f38e12e2bed0e532" providerId="LiveId" clId="{65703078-5513-4BC7-914D-E938A0DDC8AE}" dt="2026-07-28T19:47:36.864" v="275"/>
          <ac:spMkLst>
            <pc:docMk/>
            <pc:sldMk cId="0" sldId="279"/>
            <ac:spMk id="20" creationId="{6CE6633F-255C-0293-7F97-3448EA9BA43E}"/>
          </ac:spMkLst>
        </pc:spChg>
        <pc:spChg chg="del">
          <ac:chgData name="Dawn Vinas" userId="f38e12e2bed0e532" providerId="LiveId" clId="{65703078-5513-4BC7-914D-E938A0DDC8AE}" dt="2026-07-28T19:47:36.864" v="292"/>
          <ac:spMkLst>
            <pc:docMk/>
            <pc:sldMk cId="0" sldId="279"/>
            <ac:spMk id="21" creationId="{D5212ABE-97E3-2AA2-D9B4-6783102E20BB}"/>
          </ac:spMkLst>
        </pc:spChg>
        <pc:spChg chg="del">
          <ac:chgData name="Dawn Vinas" userId="f38e12e2bed0e532" providerId="LiveId" clId="{65703078-5513-4BC7-914D-E938A0DDC8AE}" dt="2026-07-28T19:47:36.864" v="294"/>
          <ac:spMkLst>
            <pc:docMk/>
            <pc:sldMk cId="0" sldId="279"/>
            <ac:spMk id="22" creationId="{862F300B-804E-D8EE-61D4-25BB7D905FD2}"/>
          </ac:spMkLst>
        </pc:spChg>
        <pc:spChg chg="del">
          <ac:chgData name="Dawn Vinas" userId="f38e12e2bed0e532" providerId="LiveId" clId="{65703078-5513-4BC7-914D-E938A0DDC8AE}" dt="2026-07-28T19:47:36.864" v="296"/>
          <ac:spMkLst>
            <pc:docMk/>
            <pc:sldMk cId="0" sldId="279"/>
            <ac:spMk id="24" creationId="{55913792-A90F-A02C-CDCB-B49395F90CC8}"/>
          </ac:spMkLst>
        </pc:spChg>
        <pc:spChg chg="del">
          <ac:chgData name="Dawn Vinas" userId="f38e12e2bed0e532" providerId="LiveId" clId="{65703078-5513-4BC7-914D-E938A0DDC8AE}" dt="2026-07-28T19:47:36.864" v="298"/>
          <ac:spMkLst>
            <pc:docMk/>
            <pc:sldMk cId="0" sldId="279"/>
            <ac:spMk id="26" creationId="{25281301-5119-CD98-63A5-6BB4EF8F1BE6}"/>
          </ac:spMkLst>
        </pc:spChg>
        <pc:spChg chg="del">
          <ac:chgData name="Dawn Vinas" userId="f38e12e2bed0e532" providerId="LiveId" clId="{65703078-5513-4BC7-914D-E938A0DDC8AE}" dt="2026-07-28T19:47:36.864" v="300"/>
          <ac:spMkLst>
            <pc:docMk/>
            <pc:sldMk cId="0" sldId="279"/>
            <ac:spMk id="27" creationId="{33BD7D93-444D-2403-716C-25BF78CB4D37}"/>
          </ac:spMkLst>
        </pc:spChg>
        <pc:spChg chg="del">
          <ac:chgData name="Dawn Vinas" userId="f38e12e2bed0e532" providerId="LiveId" clId="{65703078-5513-4BC7-914D-E938A0DDC8AE}" dt="2026-07-28T19:47:36.864" v="304"/>
          <ac:spMkLst>
            <pc:docMk/>
            <pc:sldMk cId="0" sldId="279"/>
            <ac:spMk id="29" creationId="{028B9073-BDE2-1FCD-909F-202F39B5E3C1}"/>
          </ac:spMkLst>
        </pc:spChg>
        <pc:spChg chg="del">
          <ac:chgData name="Dawn Vinas" userId="f38e12e2bed0e532" providerId="LiveId" clId="{65703078-5513-4BC7-914D-E938A0DDC8AE}" dt="2026-07-28T19:47:36.864" v="310"/>
          <ac:spMkLst>
            <pc:docMk/>
            <pc:sldMk cId="0" sldId="279"/>
            <ac:spMk id="30" creationId="{60C36193-75B0-68B7-77C2-E8DAB32CB462}"/>
          </ac:spMkLst>
        </pc:spChg>
        <pc:spChg chg="del">
          <ac:chgData name="Dawn Vinas" userId="f38e12e2bed0e532" providerId="LiveId" clId="{65703078-5513-4BC7-914D-E938A0DDC8AE}" dt="2026-07-28T19:47:36.864" v="302"/>
          <ac:spMkLst>
            <pc:docMk/>
            <pc:sldMk cId="0" sldId="279"/>
            <ac:spMk id="31" creationId="{B17846A4-6457-52EA-15D7-0BD2EFA20DBE}"/>
          </ac:spMkLst>
        </pc:spChg>
        <pc:spChg chg="del">
          <ac:chgData name="Dawn Vinas" userId="f38e12e2bed0e532" providerId="LiveId" clId="{65703078-5513-4BC7-914D-E938A0DDC8AE}" dt="2026-07-28T19:47:36.864" v="306"/>
          <ac:spMkLst>
            <pc:docMk/>
            <pc:sldMk cId="0" sldId="279"/>
            <ac:spMk id="32" creationId="{ED9D47A1-D70A-6FF3-6143-C4E44B19CDA6}"/>
          </ac:spMkLst>
        </pc:spChg>
        <pc:spChg chg="del">
          <ac:chgData name="Dawn Vinas" userId="f38e12e2bed0e532" providerId="LiveId" clId="{65703078-5513-4BC7-914D-E938A0DDC8AE}" dt="2026-07-28T19:47:36.864" v="308"/>
          <ac:spMkLst>
            <pc:docMk/>
            <pc:sldMk cId="0" sldId="279"/>
            <ac:spMk id="33" creationId="{0782F403-F3AB-AA2C-5779-CCD35BC7E544}"/>
          </ac:spMkLst>
        </pc:spChg>
        <pc:spChg chg="del">
          <ac:chgData name="Dawn Vinas" userId="f38e12e2bed0e532" providerId="LiveId" clId="{65703078-5513-4BC7-914D-E938A0DDC8AE}" dt="2026-07-28T19:47:36.864" v="312"/>
          <ac:spMkLst>
            <pc:docMk/>
            <pc:sldMk cId="0" sldId="279"/>
            <ac:spMk id="34" creationId="{3A0097C3-AF5E-841F-790D-9D367EB307E1}"/>
          </ac:spMkLst>
        </pc:spChg>
        <pc:spChg chg="del">
          <ac:chgData name="Dawn Vinas" userId="f38e12e2bed0e532" providerId="LiveId" clId="{65703078-5513-4BC7-914D-E938A0DDC8AE}" dt="2026-07-28T19:47:36.864" v="314"/>
          <ac:spMkLst>
            <pc:docMk/>
            <pc:sldMk cId="0" sldId="279"/>
            <ac:spMk id="35" creationId="{B29D4660-9A89-FDFF-D224-32050B34D898}"/>
          </ac:spMkLst>
        </pc:spChg>
        <pc:spChg chg="del">
          <ac:chgData name="Dawn Vinas" userId="f38e12e2bed0e532" providerId="LiveId" clId="{65703078-5513-4BC7-914D-E938A0DDC8AE}" dt="2026-07-28T19:47:36.864" v="316"/>
          <ac:spMkLst>
            <pc:docMk/>
            <pc:sldMk cId="0" sldId="279"/>
            <ac:spMk id="36" creationId="{1055AFBF-9D8D-780D-4340-A03043178064}"/>
          </ac:spMkLst>
        </pc:spChg>
        <pc:spChg chg="del">
          <ac:chgData name="Dawn Vinas" userId="f38e12e2bed0e532" providerId="LiveId" clId="{65703078-5513-4BC7-914D-E938A0DDC8AE}" dt="2026-07-28T19:47:36.864" v="282"/>
          <ac:spMkLst>
            <pc:docMk/>
            <pc:sldMk cId="0" sldId="279"/>
            <ac:spMk id="32776" creationId="{31339A36-655E-BA81-0620-15D639A10C2F}"/>
          </ac:spMkLst>
        </pc:spChg>
        <pc:picChg chg="del">
          <ac:chgData name="Dawn Vinas" userId="f38e12e2bed0e532" providerId="LiveId" clId="{65703078-5513-4BC7-914D-E938A0DDC8AE}" dt="2026-07-28T19:47:36.864" v="273"/>
          <ac:picMkLst>
            <pc:docMk/>
            <pc:sldMk cId="0" sldId="279"/>
            <ac:picMk id="32770" creationId="{AE22F631-5ECF-7136-0B73-68C7623E9B1A}"/>
          </ac:picMkLst>
        </pc:picChg>
      </pc:sldChg>
      <pc:sldChg chg="delSp mod setBg">
        <pc:chgData name="Dawn Vinas" userId="f38e12e2bed0e532" providerId="LiveId" clId="{65703078-5513-4BC7-914D-E938A0DDC8AE}" dt="2026-07-28T19:47:36.879" v="368"/>
        <pc:sldMkLst>
          <pc:docMk/>
          <pc:sldMk cId="0" sldId="280"/>
        </pc:sldMkLst>
        <pc:spChg chg="del">
          <ac:chgData name="Dawn Vinas" userId="f38e12e2bed0e532" providerId="LiveId" clId="{65703078-5513-4BC7-914D-E938A0DDC8AE}" dt="2026-07-28T19:47:36.876" v="325"/>
          <ac:spMkLst>
            <pc:docMk/>
            <pc:sldMk cId="0" sldId="280"/>
            <ac:spMk id="2" creationId="{ECC37DE7-D78A-614C-4CCC-8F73AA64D6A3}"/>
          </ac:spMkLst>
        </pc:spChg>
        <pc:spChg chg="del">
          <ac:chgData name="Dawn Vinas" userId="f38e12e2bed0e532" providerId="LiveId" clId="{65703078-5513-4BC7-914D-E938A0DDC8AE}" dt="2026-07-28T19:47:36.876" v="323"/>
          <ac:spMkLst>
            <pc:docMk/>
            <pc:sldMk cId="0" sldId="280"/>
            <ac:spMk id="6" creationId="{373D38ED-9DA6-868D-8C86-64F975C9BC55}"/>
          </ac:spMkLst>
        </pc:spChg>
        <pc:spChg chg="del">
          <ac:chgData name="Dawn Vinas" userId="f38e12e2bed0e532" providerId="LiveId" clId="{65703078-5513-4BC7-914D-E938A0DDC8AE}" dt="2026-07-28T19:47:36.876" v="327"/>
          <ac:spMkLst>
            <pc:docMk/>
            <pc:sldMk cId="0" sldId="280"/>
            <ac:spMk id="11" creationId="{B3C3924F-68F7-973F-777E-8D8F41FEBB30}"/>
          </ac:spMkLst>
        </pc:spChg>
        <pc:spChg chg="del">
          <ac:chgData name="Dawn Vinas" userId="f38e12e2bed0e532" providerId="LiveId" clId="{65703078-5513-4BC7-914D-E938A0DDC8AE}" dt="2026-07-28T19:47:36.876" v="330"/>
          <ac:spMkLst>
            <pc:docMk/>
            <pc:sldMk cId="0" sldId="280"/>
            <ac:spMk id="12" creationId="{C1EDDE72-E5DE-4744-383F-573D92AE6D73}"/>
          </ac:spMkLst>
        </pc:spChg>
        <pc:spChg chg="del">
          <ac:chgData name="Dawn Vinas" userId="f38e12e2bed0e532" providerId="LiveId" clId="{65703078-5513-4BC7-914D-E938A0DDC8AE}" dt="2026-07-28T19:47:36.876" v="332"/>
          <ac:spMkLst>
            <pc:docMk/>
            <pc:sldMk cId="0" sldId="280"/>
            <ac:spMk id="14" creationId="{B05180A1-07A0-B139-1372-1623260AC30E}"/>
          </ac:spMkLst>
        </pc:spChg>
        <pc:spChg chg="del">
          <ac:chgData name="Dawn Vinas" userId="f38e12e2bed0e532" providerId="LiveId" clId="{65703078-5513-4BC7-914D-E938A0DDC8AE}" dt="2026-07-28T19:47:36.876" v="334"/>
          <ac:spMkLst>
            <pc:docMk/>
            <pc:sldMk cId="0" sldId="280"/>
            <ac:spMk id="16" creationId="{1E2F6F52-0209-268A-2254-A19A7779E925}"/>
          </ac:spMkLst>
        </pc:spChg>
        <pc:spChg chg="del">
          <ac:chgData name="Dawn Vinas" userId="f38e12e2bed0e532" providerId="LiveId" clId="{65703078-5513-4BC7-914D-E938A0DDC8AE}" dt="2026-07-28T19:47:36.876" v="336"/>
          <ac:spMkLst>
            <pc:docMk/>
            <pc:sldMk cId="0" sldId="280"/>
            <ac:spMk id="19" creationId="{53BFE5F7-6733-F69B-84E9-844FF04A8709}"/>
          </ac:spMkLst>
        </pc:spChg>
        <pc:spChg chg="del">
          <ac:chgData name="Dawn Vinas" userId="f38e12e2bed0e532" providerId="LiveId" clId="{65703078-5513-4BC7-914D-E938A0DDC8AE}" dt="2026-07-28T19:47:36.864" v="321"/>
          <ac:spMkLst>
            <pc:docMk/>
            <pc:sldMk cId="0" sldId="280"/>
            <ac:spMk id="20" creationId="{71AC1521-7DBE-2606-E81A-D38344C22874}"/>
          </ac:spMkLst>
        </pc:spChg>
        <pc:spChg chg="del">
          <ac:chgData name="Dawn Vinas" userId="f38e12e2bed0e532" providerId="LiveId" clId="{65703078-5513-4BC7-914D-E938A0DDC8AE}" dt="2026-07-28T19:47:36.876" v="338"/>
          <ac:spMkLst>
            <pc:docMk/>
            <pc:sldMk cId="0" sldId="280"/>
            <ac:spMk id="21" creationId="{F7786963-F9A7-5D2C-D5FD-8C3E3B632314}"/>
          </ac:spMkLst>
        </pc:spChg>
        <pc:spChg chg="del">
          <ac:chgData name="Dawn Vinas" userId="f38e12e2bed0e532" providerId="LiveId" clId="{65703078-5513-4BC7-914D-E938A0DDC8AE}" dt="2026-07-28T19:47:36.876" v="340"/>
          <ac:spMkLst>
            <pc:docMk/>
            <pc:sldMk cId="0" sldId="280"/>
            <ac:spMk id="22" creationId="{7081CC4E-FA6C-3267-F8BF-517AA53F1A73}"/>
          </ac:spMkLst>
        </pc:spChg>
        <pc:spChg chg="del">
          <ac:chgData name="Dawn Vinas" userId="f38e12e2bed0e532" providerId="LiveId" clId="{65703078-5513-4BC7-914D-E938A0DDC8AE}" dt="2026-07-28T19:47:36.876" v="342"/>
          <ac:spMkLst>
            <pc:docMk/>
            <pc:sldMk cId="0" sldId="280"/>
            <ac:spMk id="24" creationId="{FDB9A3E0-FC92-0F5A-CC98-10FFBAC816B8}"/>
          </ac:spMkLst>
        </pc:spChg>
        <pc:spChg chg="del">
          <ac:chgData name="Dawn Vinas" userId="f38e12e2bed0e532" providerId="LiveId" clId="{65703078-5513-4BC7-914D-E938A0DDC8AE}" dt="2026-07-28T19:47:36.878" v="344"/>
          <ac:spMkLst>
            <pc:docMk/>
            <pc:sldMk cId="0" sldId="280"/>
            <ac:spMk id="26" creationId="{4B90173D-34E4-40F7-AC67-6E77D2A70C0B}"/>
          </ac:spMkLst>
        </pc:spChg>
        <pc:spChg chg="del">
          <ac:chgData name="Dawn Vinas" userId="f38e12e2bed0e532" providerId="LiveId" clId="{65703078-5513-4BC7-914D-E938A0DDC8AE}" dt="2026-07-28T19:47:36.878" v="346"/>
          <ac:spMkLst>
            <pc:docMk/>
            <pc:sldMk cId="0" sldId="280"/>
            <ac:spMk id="27" creationId="{F5367FA3-2E58-4092-26C4-1BAE980C1697}"/>
          </ac:spMkLst>
        </pc:spChg>
        <pc:spChg chg="del">
          <ac:chgData name="Dawn Vinas" userId="f38e12e2bed0e532" providerId="LiveId" clId="{65703078-5513-4BC7-914D-E938A0DDC8AE}" dt="2026-07-28T19:47:36.878" v="350"/>
          <ac:spMkLst>
            <pc:docMk/>
            <pc:sldMk cId="0" sldId="280"/>
            <ac:spMk id="29" creationId="{E68560CD-8503-6BCE-DF05-0467FC1FF8FC}"/>
          </ac:spMkLst>
        </pc:spChg>
        <pc:spChg chg="del">
          <ac:chgData name="Dawn Vinas" userId="f38e12e2bed0e532" providerId="LiveId" clId="{65703078-5513-4BC7-914D-E938A0DDC8AE}" dt="2026-07-28T19:47:36.878" v="356"/>
          <ac:spMkLst>
            <pc:docMk/>
            <pc:sldMk cId="0" sldId="280"/>
            <ac:spMk id="30" creationId="{9AF8921E-3B26-0E92-50D3-F0EB531CE5ED}"/>
          </ac:spMkLst>
        </pc:spChg>
        <pc:spChg chg="del">
          <ac:chgData name="Dawn Vinas" userId="f38e12e2bed0e532" providerId="LiveId" clId="{65703078-5513-4BC7-914D-E938A0DDC8AE}" dt="2026-07-28T19:47:36.878" v="348"/>
          <ac:spMkLst>
            <pc:docMk/>
            <pc:sldMk cId="0" sldId="280"/>
            <ac:spMk id="31" creationId="{476F66FC-B1F3-4572-23BE-773383B48003}"/>
          </ac:spMkLst>
        </pc:spChg>
        <pc:spChg chg="del">
          <ac:chgData name="Dawn Vinas" userId="f38e12e2bed0e532" providerId="LiveId" clId="{65703078-5513-4BC7-914D-E938A0DDC8AE}" dt="2026-07-28T19:47:36.878" v="352"/>
          <ac:spMkLst>
            <pc:docMk/>
            <pc:sldMk cId="0" sldId="280"/>
            <ac:spMk id="32" creationId="{5A1830D2-7435-0403-7C13-CB23E5E4B05F}"/>
          </ac:spMkLst>
        </pc:spChg>
        <pc:spChg chg="del">
          <ac:chgData name="Dawn Vinas" userId="f38e12e2bed0e532" providerId="LiveId" clId="{65703078-5513-4BC7-914D-E938A0DDC8AE}" dt="2026-07-28T19:47:36.878" v="354"/>
          <ac:spMkLst>
            <pc:docMk/>
            <pc:sldMk cId="0" sldId="280"/>
            <ac:spMk id="33" creationId="{221D7234-B24D-F31D-752B-6F2F6ADE05D0}"/>
          </ac:spMkLst>
        </pc:spChg>
        <pc:spChg chg="del">
          <ac:chgData name="Dawn Vinas" userId="f38e12e2bed0e532" providerId="LiveId" clId="{65703078-5513-4BC7-914D-E938A0DDC8AE}" dt="2026-07-28T19:47:36.878" v="358"/>
          <ac:spMkLst>
            <pc:docMk/>
            <pc:sldMk cId="0" sldId="280"/>
            <ac:spMk id="34" creationId="{F97EB941-85D9-67AF-23F3-5661787689E4}"/>
          </ac:spMkLst>
        </pc:spChg>
        <pc:spChg chg="del">
          <ac:chgData name="Dawn Vinas" userId="f38e12e2bed0e532" providerId="LiveId" clId="{65703078-5513-4BC7-914D-E938A0DDC8AE}" dt="2026-07-28T19:47:36.878" v="360"/>
          <ac:spMkLst>
            <pc:docMk/>
            <pc:sldMk cId="0" sldId="280"/>
            <ac:spMk id="35" creationId="{A1DCCC96-3FA1-A59C-A215-F94BA5ADE545}"/>
          </ac:spMkLst>
        </pc:spChg>
        <pc:spChg chg="del">
          <ac:chgData name="Dawn Vinas" userId="f38e12e2bed0e532" providerId="LiveId" clId="{65703078-5513-4BC7-914D-E938A0DDC8AE}" dt="2026-07-28T19:47:36.879" v="362"/>
          <ac:spMkLst>
            <pc:docMk/>
            <pc:sldMk cId="0" sldId="280"/>
            <ac:spMk id="36" creationId="{C14BDCC1-B551-10F3-95CF-4656A4292352}"/>
          </ac:spMkLst>
        </pc:spChg>
        <pc:spChg chg="del">
          <ac:chgData name="Dawn Vinas" userId="f38e12e2bed0e532" providerId="LiveId" clId="{65703078-5513-4BC7-914D-E938A0DDC8AE}" dt="2026-07-28T19:47:36.879" v="364"/>
          <ac:spMkLst>
            <pc:docMk/>
            <pc:sldMk cId="0" sldId="280"/>
            <ac:spMk id="38" creationId="{99DF7AD5-C1AE-8A79-7B07-483944BDD834}"/>
          </ac:spMkLst>
        </pc:spChg>
        <pc:spChg chg="del">
          <ac:chgData name="Dawn Vinas" userId="f38e12e2bed0e532" providerId="LiveId" clId="{65703078-5513-4BC7-914D-E938A0DDC8AE}" dt="2026-07-28T19:47:36.879" v="366"/>
          <ac:spMkLst>
            <pc:docMk/>
            <pc:sldMk cId="0" sldId="280"/>
            <ac:spMk id="40" creationId="{C7A17178-F5FE-E9F3-00DC-569E017F14A2}"/>
          </ac:spMkLst>
        </pc:spChg>
        <pc:spChg chg="del">
          <ac:chgData name="Dawn Vinas" userId="f38e12e2bed0e532" providerId="LiveId" clId="{65703078-5513-4BC7-914D-E938A0DDC8AE}" dt="2026-07-28T19:47:36.876" v="328"/>
          <ac:spMkLst>
            <pc:docMk/>
            <pc:sldMk cId="0" sldId="280"/>
            <ac:spMk id="34824" creationId="{18CE8EB7-B0B1-37F8-9F62-292A7FA991D2}"/>
          </ac:spMkLst>
        </pc:spChg>
        <pc:picChg chg="del">
          <ac:chgData name="Dawn Vinas" userId="f38e12e2bed0e532" providerId="LiveId" clId="{65703078-5513-4BC7-914D-E938A0DDC8AE}" dt="2026-07-28T19:47:36.864" v="319"/>
          <ac:picMkLst>
            <pc:docMk/>
            <pc:sldMk cId="0" sldId="280"/>
            <ac:picMk id="34818" creationId="{EB1363F1-EF7A-BD1D-2433-E3B8FA83CB4A}"/>
          </ac:picMkLst>
        </pc:picChg>
      </pc:sldChg>
      <pc:sldChg chg="delSp setBg">
        <pc:chgData name="Dawn Vinas" userId="f38e12e2bed0e532" providerId="LiveId" clId="{65703078-5513-4BC7-914D-E938A0DDC8AE}" dt="2026-07-28T19:47:36.879" v="431"/>
        <pc:sldMkLst>
          <pc:docMk/>
          <pc:sldMk cId="0" sldId="282"/>
        </pc:sldMkLst>
        <pc:spChg chg="del">
          <ac:chgData name="Dawn Vinas" userId="f38e12e2bed0e532" providerId="LiveId" clId="{65703078-5513-4BC7-914D-E938A0DDC8AE}" dt="2026-07-28T19:47:36.879" v="426"/>
          <ac:spMkLst>
            <pc:docMk/>
            <pc:sldMk cId="0" sldId="282"/>
            <ac:spMk id="38915" creationId="{F337C87B-D3B1-187B-525F-2A154B87CBD6}"/>
          </ac:spMkLst>
        </pc:spChg>
        <pc:spChg chg="del">
          <ac:chgData name="Dawn Vinas" userId="f38e12e2bed0e532" providerId="LiveId" clId="{65703078-5513-4BC7-914D-E938A0DDC8AE}" dt="2026-07-28T19:47:36.879" v="427"/>
          <ac:spMkLst>
            <pc:docMk/>
            <pc:sldMk cId="0" sldId="282"/>
            <ac:spMk id="38916" creationId="{4F86EA28-1E7C-F9FA-BDC1-6B9E138A554A}"/>
          </ac:spMkLst>
        </pc:spChg>
        <pc:spChg chg="del">
          <ac:chgData name="Dawn Vinas" userId="f38e12e2bed0e532" providerId="LiveId" clId="{65703078-5513-4BC7-914D-E938A0DDC8AE}" dt="2026-07-28T19:47:36.879" v="428"/>
          <ac:spMkLst>
            <pc:docMk/>
            <pc:sldMk cId="0" sldId="282"/>
            <ac:spMk id="38917" creationId="{A5A6E154-B73E-D360-2469-B89705077E1E}"/>
          </ac:spMkLst>
        </pc:spChg>
        <pc:spChg chg="del">
          <ac:chgData name="Dawn Vinas" userId="f38e12e2bed0e532" providerId="LiveId" clId="{65703078-5513-4BC7-914D-E938A0DDC8AE}" dt="2026-07-28T19:47:36.879" v="429"/>
          <ac:spMkLst>
            <pc:docMk/>
            <pc:sldMk cId="0" sldId="282"/>
            <ac:spMk id="38918" creationId="{4650668F-8B0C-9751-5337-7934A1556A87}"/>
          </ac:spMkLst>
        </pc:spChg>
        <pc:picChg chg="del">
          <ac:chgData name="Dawn Vinas" userId="f38e12e2bed0e532" providerId="LiveId" clId="{65703078-5513-4BC7-914D-E938A0DDC8AE}" dt="2026-07-28T19:47:36.879" v="425"/>
          <ac:picMkLst>
            <pc:docMk/>
            <pc:sldMk cId="0" sldId="282"/>
            <ac:picMk id="38914" creationId="{8DE271ED-C725-45DA-4BDA-A8B019129820}"/>
          </ac:picMkLst>
        </pc:picChg>
      </pc:sldChg>
      <pc:sldChg chg="delSp mod setBg">
        <pc:chgData name="Dawn Vinas" userId="f38e12e2bed0e532" providerId="LiveId" clId="{65703078-5513-4BC7-914D-E938A0DDC8AE}" dt="2026-07-28T19:47:37.302" v="1661"/>
        <pc:sldMkLst>
          <pc:docMk/>
          <pc:sldMk cId="3549768736" sldId="306"/>
        </pc:sldMkLst>
        <pc:spChg chg="del">
          <ac:chgData name="Dawn Vinas" userId="f38e12e2bed0e532" providerId="LiveId" clId="{65703078-5513-4BC7-914D-E938A0DDC8AE}" dt="2026-07-28T19:47:37.300" v="1659"/>
          <ac:spMkLst>
            <pc:docMk/>
            <pc:sldMk cId="3549768736" sldId="306"/>
            <ac:spMk id="65538" creationId="{00000000-0000-0000-0000-000000000000}"/>
          </ac:spMkLst>
        </pc:spChg>
        <pc:picChg chg="del">
          <ac:chgData name="Dawn Vinas" userId="f38e12e2bed0e532" providerId="LiveId" clId="{65703078-5513-4BC7-914D-E938A0DDC8AE}" dt="2026-07-28T19:47:37.300" v="1658"/>
          <ac:picMkLst>
            <pc:docMk/>
            <pc:sldMk cId="3549768736" sldId="306"/>
            <ac:picMk id="4" creationId="{E6DE49A0-A5AF-BD37-0D39-E1524820EE7D}"/>
          </ac:picMkLst>
        </pc:picChg>
      </pc:sldChg>
      <pc:sldChg chg="delSp mod setBg">
        <pc:chgData name="Dawn Vinas" userId="f38e12e2bed0e532" providerId="LiveId" clId="{65703078-5513-4BC7-914D-E938A0DDC8AE}" dt="2026-07-28T19:47:37.318" v="1708"/>
        <pc:sldMkLst>
          <pc:docMk/>
          <pc:sldMk cId="813661004" sldId="323"/>
        </pc:sldMkLst>
        <pc:spChg chg="del">
          <ac:chgData name="Dawn Vinas" userId="f38e12e2bed0e532" providerId="LiveId" clId="{65703078-5513-4BC7-914D-E938A0DDC8AE}" dt="2026-07-28T19:47:37.316" v="1702"/>
          <ac:spMkLst>
            <pc:docMk/>
            <pc:sldMk cId="813661004" sldId="323"/>
            <ac:spMk id="83970" creationId="{00000000-0000-0000-0000-000000000000}"/>
          </ac:spMkLst>
        </pc:spChg>
        <pc:spChg chg="del">
          <ac:chgData name="Dawn Vinas" userId="f38e12e2bed0e532" providerId="LiveId" clId="{65703078-5513-4BC7-914D-E938A0DDC8AE}" dt="2026-07-28T19:47:37.316" v="1703"/>
          <ac:spMkLst>
            <pc:docMk/>
            <pc:sldMk cId="813661004" sldId="323"/>
            <ac:spMk id="83971" creationId="{00000000-0000-0000-0000-000000000000}"/>
          </ac:spMkLst>
        </pc:spChg>
        <pc:spChg chg="del">
          <ac:chgData name="Dawn Vinas" userId="f38e12e2bed0e532" providerId="LiveId" clId="{65703078-5513-4BC7-914D-E938A0DDC8AE}" dt="2026-07-28T19:47:37.316" v="1704"/>
          <ac:spMkLst>
            <pc:docMk/>
            <pc:sldMk cId="813661004" sldId="323"/>
            <ac:spMk id="83974" creationId="{00000000-0000-0000-0000-000000000000}"/>
          </ac:spMkLst>
        </pc:spChg>
        <pc:picChg chg="del">
          <ac:chgData name="Dawn Vinas" userId="f38e12e2bed0e532" providerId="LiveId" clId="{65703078-5513-4BC7-914D-E938A0DDC8AE}" dt="2026-07-28T19:47:37.316" v="1706"/>
          <ac:picMkLst>
            <pc:docMk/>
            <pc:sldMk cId="813661004" sldId="323"/>
            <ac:picMk id="2" creationId="{00000000-0000-0000-0000-000000000000}"/>
          </ac:picMkLst>
        </pc:picChg>
      </pc:sldChg>
      <pc:sldChg chg="delSp mod setBg">
        <pc:chgData name="Dawn Vinas" userId="f38e12e2bed0e532" providerId="LiveId" clId="{65703078-5513-4BC7-914D-E938A0DDC8AE}" dt="2026-07-28T19:47:37.321" v="1714"/>
        <pc:sldMkLst>
          <pc:docMk/>
          <pc:sldMk cId="553503039" sldId="324"/>
        </pc:sldMkLst>
        <pc:spChg chg="del">
          <ac:chgData name="Dawn Vinas" userId="f38e12e2bed0e532" providerId="LiveId" clId="{65703078-5513-4BC7-914D-E938A0DDC8AE}" dt="2026-07-28T19:47:37.318" v="1709"/>
          <ac:spMkLst>
            <pc:docMk/>
            <pc:sldMk cId="553503039" sldId="324"/>
            <ac:spMk id="84995" creationId="{00000000-0000-0000-0000-000000000000}"/>
          </ac:spMkLst>
        </pc:spChg>
        <pc:spChg chg="del">
          <ac:chgData name="Dawn Vinas" userId="f38e12e2bed0e532" providerId="LiveId" clId="{65703078-5513-4BC7-914D-E938A0DDC8AE}" dt="2026-07-28T19:47:37.318" v="1710"/>
          <ac:spMkLst>
            <pc:docMk/>
            <pc:sldMk cId="553503039" sldId="324"/>
            <ac:spMk id="84997" creationId="{00000000-0000-0000-0000-000000000000}"/>
          </ac:spMkLst>
        </pc:spChg>
        <pc:picChg chg="del">
          <ac:chgData name="Dawn Vinas" userId="f38e12e2bed0e532" providerId="LiveId" clId="{65703078-5513-4BC7-914D-E938A0DDC8AE}" dt="2026-07-28T19:47:37.318" v="1712"/>
          <ac:picMkLst>
            <pc:docMk/>
            <pc:sldMk cId="553503039" sldId="324"/>
            <ac:picMk id="2" creationId="{00000000-0000-0000-0000-000000000000}"/>
          </ac:picMkLst>
        </pc:picChg>
      </pc:sldChg>
      <pc:sldChg chg="delSp setBg">
        <pc:chgData name="Dawn Vinas" userId="f38e12e2bed0e532" providerId="LiveId" clId="{65703078-5513-4BC7-914D-E938A0DDC8AE}" dt="2026-07-28T19:47:36.991" v="718"/>
        <pc:sldMkLst>
          <pc:docMk/>
          <pc:sldMk cId="1097649097" sldId="335"/>
        </pc:sldMkLst>
        <pc:spChg chg="del">
          <ac:chgData name="Dawn Vinas" userId="f38e12e2bed0e532" providerId="LiveId" clId="{65703078-5513-4BC7-914D-E938A0DDC8AE}" dt="2026-07-28T19:47:36.987" v="712"/>
          <ac:spMkLst>
            <pc:docMk/>
            <pc:sldMk cId="1097649097" sldId="335"/>
            <ac:spMk id="83970" creationId="{25E82333-23AF-4F30-8BED-AE505B0FB5E0}"/>
          </ac:spMkLst>
        </pc:spChg>
        <pc:spChg chg="del">
          <ac:chgData name="Dawn Vinas" userId="f38e12e2bed0e532" providerId="LiveId" clId="{65703078-5513-4BC7-914D-E938A0DDC8AE}" dt="2026-07-28T19:47:36.987" v="713"/>
          <ac:spMkLst>
            <pc:docMk/>
            <pc:sldMk cId="1097649097" sldId="335"/>
            <ac:spMk id="83971" creationId="{415EAC64-6149-4482-AD29-B0446F3EA506}"/>
          </ac:spMkLst>
        </pc:spChg>
        <pc:spChg chg="del">
          <ac:chgData name="Dawn Vinas" userId="f38e12e2bed0e532" providerId="LiveId" clId="{65703078-5513-4BC7-914D-E938A0DDC8AE}" dt="2026-07-28T19:47:36.987" v="715"/>
          <ac:spMkLst>
            <pc:docMk/>
            <pc:sldMk cId="1097649097" sldId="335"/>
            <ac:spMk id="83973" creationId="{68A63165-8A4B-48F4-90BB-FA5DAC6FCFA2}"/>
          </ac:spMkLst>
        </pc:spChg>
        <pc:spChg chg="del">
          <ac:chgData name="Dawn Vinas" userId="f38e12e2bed0e532" providerId="LiveId" clId="{65703078-5513-4BC7-914D-E938A0DDC8AE}" dt="2026-07-28T19:47:36.987" v="716"/>
          <ac:spMkLst>
            <pc:docMk/>
            <pc:sldMk cId="1097649097" sldId="335"/>
            <ac:spMk id="83974" creationId="{765AA747-6DAF-433B-AA06-959EF26E08F1}"/>
          </ac:spMkLst>
        </pc:spChg>
        <pc:picChg chg="del">
          <ac:chgData name="Dawn Vinas" userId="f38e12e2bed0e532" providerId="LiveId" clId="{65703078-5513-4BC7-914D-E938A0DDC8AE}" dt="2026-07-28T19:47:36.987" v="714"/>
          <ac:picMkLst>
            <pc:docMk/>
            <pc:sldMk cId="1097649097" sldId="335"/>
            <ac:picMk id="83972" creationId="{161D5F0B-9C74-4303-81C2-886C1ADC184F}"/>
          </ac:picMkLst>
        </pc:picChg>
      </pc:sldChg>
      <pc:sldChg chg="delSp setBg">
        <pc:chgData name="Dawn Vinas" userId="f38e12e2bed0e532" providerId="LiveId" clId="{65703078-5513-4BC7-914D-E938A0DDC8AE}" dt="2026-07-28T19:47:36.998" v="732"/>
        <pc:sldMkLst>
          <pc:docMk/>
          <pc:sldMk cId="4273943986" sldId="343"/>
        </pc:sldMkLst>
        <pc:spChg chg="del">
          <ac:chgData name="Dawn Vinas" userId="f38e12e2bed0e532" providerId="LiveId" clId="{65703078-5513-4BC7-914D-E938A0DDC8AE}" dt="2026-07-28T19:47:36.995" v="726"/>
          <ac:spMkLst>
            <pc:docMk/>
            <pc:sldMk cId="4273943986" sldId="343"/>
            <ac:spMk id="100354" creationId="{B6152F1C-801C-4482-8371-55C70DFA230F}"/>
          </ac:spMkLst>
        </pc:spChg>
        <pc:spChg chg="del">
          <ac:chgData name="Dawn Vinas" userId="f38e12e2bed0e532" providerId="LiveId" clId="{65703078-5513-4BC7-914D-E938A0DDC8AE}" dt="2026-07-28T19:47:36.996" v="727"/>
          <ac:spMkLst>
            <pc:docMk/>
            <pc:sldMk cId="4273943986" sldId="343"/>
            <ac:spMk id="100355" creationId="{B45CF620-CC95-460B-95FF-10DED8E60826}"/>
          </ac:spMkLst>
        </pc:spChg>
        <pc:spChg chg="del">
          <ac:chgData name="Dawn Vinas" userId="f38e12e2bed0e532" providerId="LiveId" clId="{65703078-5513-4BC7-914D-E938A0DDC8AE}" dt="2026-07-28T19:47:36.996" v="729"/>
          <ac:spMkLst>
            <pc:docMk/>
            <pc:sldMk cId="4273943986" sldId="343"/>
            <ac:spMk id="100357" creationId="{7ECF01C6-C6C4-4E7F-9B8B-9A30B5D6380A}"/>
          </ac:spMkLst>
        </pc:spChg>
        <pc:spChg chg="del">
          <ac:chgData name="Dawn Vinas" userId="f38e12e2bed0e532" providerId="LiveId" clId="{65703078-5513-4BC7-914D-E938A0DDC8AE}" dt="2026-07-28T19:47:36.996" v="730"/>
          <ac:spMkLst>
            <pc:docMk/>
            <pc:sldMk cId="4273943986" sldId="343"/>
            <ac:spMk id="100358" creationId="{44C73E38-D06D-4873-921F-9EAC2905D34D}"/>
          </ac:spMkLst>
        </pc:spChg>
        <pc:picChg chg="del">
          <ac:chgData name="Dawn Vinas" userId="f38e12e2bed0e532" providerId="LiveId" clId="{65703078-5513-4BC7-914D-E938A0DDC8AE}" dt="2026-07-28T19:47:36.996" v="728"/>
          <ac:picMkLst>
            <pc:docMk/>
            <pc:sldMk cId="4273943986" sldId="343"/>
            <ac:picMk id="100356" creationId="{FB7ADD73-E216-4A19-A46D-A6EABDA7B39C}"/>
          </ac:picMkLst>
        </pc:picChg>
      </pc:sldChg>
      <pc:sldChg chg="delSp mod setBg">
        <pc:chgData name="Dawn Vinas" userId="f38e12e2bed0e532" providerId="LiveId" clId="{65703078-5513-4BC7-914D-E938A0DDC8AE}" dt="2026-07-28T19:47:36.903" v="471"/>
        <pc:sldMkLst>
          <pc:docMk/>
          <pc:sldMk cId="2671752910" sldId="347"/>
        </pc:sldMkLst>
        <pc:spChg chg="del">
          <ac:chgData name="Dawn Vinas" userId="f38e12e2bed0e532" providerId="LiveId" clId="{65703078-5513-4BC7-914D-E938A0DDC8AE}" dt="2026-07-28T19:47:36.903" v="469"/>
          <ac:spMkLst>
            <pc:docMk/>
            <pc:sldMk cId="2671752910" sldId="347"/>
            <ac:spMk id="4" creationId="{00000000-0000-0000-0000-000000000000}"/>
          </ac:spMkLst>
        </pc:spChg>
        <pc:spChg chg="del">
          <ac:chgData name="Dawn Vinas" userId="f38e12e2bed0e532" providerId="LiveId" clId="{65703078-5513-4BC7-914D-E938A0DDC8AE}" dt="2026-07-28T19:47:36.903" v="463"/>
          <ac:spMkLst>
            <pc:docMk/>
            <pc:sldMk cId="2671752910" sldId="347"/>
            <ac:spMk id="8" creationId="{00000000-0000-0000-0000-000000000000}"/>
          </ac:spMkLst>
        </pc:spChg>
        <pc:spChg chg="del">
          <ac:chgData name="Dawn Vinas" userId="f38e12e2bed0e532" providerId="LiveId" clId="{65703078-5513-4BC7-914D-E938A0DDC8AE}" dt="2026-07-28T19:47:36.903" v="465"/>
          <ac:spMkLst>
            <pc:docMk/>
            <pc:sldMk cId="2671752910" sldId="347"/>
            <ac:spMk id="9" creationId="{00000000-0000-0000-0000-000000000000}"/>
          </ac:spMkLst>
        </pc:spChg>
        <pc:spChg chg="del">
          <ac:chgData name="Dawn Vinas" userId="f38e12e2bed0e532" providerId="LiveId" clId="{65703078-5513-4BC7-914D-E938A0DDC8AE}" dt="2026-07-28T19:47:36.903" v="459"/>
          <ac:spMkLst>
            <pc:docMk/>
            <pc:sldMk cId="2671752910" sldId="347"/>
            <ac:spMk id="30722" creationId="{00000000-0000-0000-0000-000000000000}"/>
          </ac:spMkLst>
        </pc:spChg>
        <pc:spChg chg="del">
          <ac:chgData name="Dawn Vinas" userId="f38e12e2bed0e532" providerId="LiveId" clId="{65703078-5513-4BC7-914D-E938A0DDC8AE}" dt="2026-07-28T19:47:36.903" v="461"/>
          <ac:spMkLst>
            <pc:docMk/>
            <pc:sldMk cId="2671752910" sldId="347"/>
            <ac:spMk id="30724" creationId="{00000000-0000-0000-0000-000000000000}"/>
          </ac:spMkLst>
        </pc:spChg>
        <pc:spChg chg="del">
          <ac:chgData name="Dawn Vinas" userId="f38e12e2bed0e532" providerId="LiveId" clId="{65703078-5513-4BC7-914D-E938A0DDC8AE}" dt="2026-07-28T19:47:36.903" v="460"/>
          <ac:spMkLst>
            <pc:docMk/>
            <pc:sldMk cId="2671752910" sldId="347"/>
            <ac:spMk id="312326" creationId="{00000000-0000-0000-0000-000000000000}"/>
          </ac:spMkLst>
        </pc:spChg>
        <pc:picChg chg="del">
          <ac:chgData name="Dawn Vinas" userId="f38e12e2bed0e532" providerId="LiveId" clId="{65703078-5513-4BC7-914D-E938A0DDC8AE}" dt="2026-07-28T19:47:36.903" v="467"/>
          <ac:picMkLst>
            <pc:docMk/>
            <pc:sldMk cId="2671752910" sldId="347"/>
            <ac:picMk id="10" creationId="{A2D58E4B-97D6-4D7F-8395-FFC9E1849188}"/>
          </ac:picMkLst>
        </pc:picChg>
      </pc:sldChg>
      <pc:sldChg chg="delSp mod setBg">
        <pc:chgData name="Dawn Vinas" userId="f38e12e2bed0e532" providerId="LiveId" clId="{65703078-5513-4BC7-914D-E938A0DDC8AE}" dt="2026-07-28T19:47:36.919" v="527"/>
        <pc:sldMkLst>
          <pc:docMk/>
          <pc:sldMk cId="1371070470" sldId="348"/>
        </pc:sldMkLst>
        <pc:spChg chg="del">
          <ac:chgData name="Dawn Vinas" userId="f38e12e2bed0e532" providerId="LiveId" clId="{65703078-5513-4BC7-914D-E938A0DDC8AE}" dt="2026-07-28T19:47:36.917" v="509"/>
          <ac:spMkLst>
            <pc:docMk/>
            <pc:sldMk cId="1371070470" sldId="348"/>
            <ac:spMk id="2" creationId="{00000000-0000-0000-0000-000000000000}"/>
          </ac:spMkLst>
        </pc:spChg>
        <pc:spChg chg="del">
          <ac:chgData name="Dawn Vinas" userId="f38e12e2bed0e532" providerId="LiveId" clId="{65703078-5513-4BC7-914D-E938A0DDC8AE}" dt="2026-07-28T19:47:36.917" v="511"/>
          <ac:spMkLst>
            <pc:docMk/>
            <pc:sldMk cId="1371070470" sldId="348"/>
            <ac:spMk id="5" creationId="{B25249A7-2A21-1485-4E1E-8160F2357D86}"/>
          </ac:spMkLst>
        </pc:spChg>
        <pc:spChg chg="del">
          <ac:chgData name="Dawn Vinas" userId="f38e12e2bed0e532" providerId="LiveId" clId="{65703078-5513-4BC7-914D-E938A0DDC8AE}" dt="2026-07-28T19:47:36.917" v="513"/>
          <ac:spMkLst>
            <pc:docMk/>
            <pc:sldMk cId="1371070470" sldId="348"/>
            <ac:spMk id="7" creationId="{3470BE0E-A04F-5676-DC2C-CFA1B2DC95E3}"/>
          </ac:spMkLst>
        </pc:spChg>
        <pc:spChg chg="del">
          <ac:chgData name="Dawn Vinas" userId="f38e12e2bed0e532" providerId="LiveId" clId="{65703078-5513-4BC7-914D-E938A0DDC8AE}" dt="2026-07-28T19:47:36.917" v="515"/>
          <ac:spMkLst>
            <pc:docMk/>
            <pc:sldMk cId="1371070470" sldId="348"/>
            <ac:spMk id="9" creationId="{8A13A724-BE73-06BD-239D-C716F4749BEA}"/>
          </ac:spMkLst>
        </pc:spChg>
        <pc:spChg chg="del">
          <ac:chgData name="Dawn Vinas" userId="f38e12e2bed0e532" providerId="LiveId" clId="{65703078-5513-4BC7-914D-E938A0DDC8AE}" dt="2026-07-28T19:47:36.917" v="517"/>
          <ac:spMkLst>
            <pc:docMk/>
            <pc:sldMk cId="1371070470" sldId="348"/>
            <ac:spMk id="11" creationId="{08C60510-5EF5-DA3A-B871-07FFE7DC6EB4}"/>
          </ac:spMkLst>
        </pc:spChg>
        <pc:spChg chg="del">
          <ac:chgData name="Dawn Vinas" userId="f38e12e2bed0e532" providerId="LiveId" clId="{65703078-5513-4BC7-914D-E938A0DDC8AE}" dt="2026-07-28T19:47:36.917" v="519"/>
          <ac:spMkLst>
            <pc:docMk/>
            <pc:sldMk cId="1371070470" sldId="348"/>
            <ac:spMk id="12" creationId="{D0A12685-BCCC-0934-A58A-4F9A332BC6EA}"/>
          </ac:spMkLst>
        </pc:spChg>
        <pc:spChg chg="del">
          <ac:chgData name="Dawn Vinas" userId="f38e12e2bed0e532" providerId="LiveId" clId="{65703078-5513-4BC7-914D-E938A0DDC8AE}" dt="2026-07-28T19:47:36.919" v="521"/>
          <ac:spMkLst>
            <pc:docMk/>
            <pc:sldMk cId="1371070470" sldId="348"/>
            <ac:spMk id="14" creationId="{4B44864B-9FC4-D867-07FD-B431472C9402}"/>
          </ac:spMkLst>
        </pc:spChg>
        <pc:spChg chg="del">
          <ac:chgData name="Dawn Vinas" userId="f38e12e2bed0e532" providerId="LiveId" clId="{65703078-5513-4BC7-914D-E938A0DDC8AE}" dt="2026-07-28T19:47:36.919" v="523"/>
          <ac:spMkLst>
            <pc:docMk/>
            <pc:sldMk cId="1371070470" sldId="348"/>
            <ac:spMk id="15" creationId="{10715903-651E-D1BF-79F1-900689B8DA12}"/>
          </ac:spMkLst>
        </pc:spChg>
        <pc:spChg chg="del">
          <ac:chgData name="Dawn Vinas" userId="f38e12e2bed0e532" providerId="LiveId" clId="{65703078-5513-4BC7-914D-E938A0DDC8AE}" dt="2026-07-28T19:47:36.919" v="525"/>
          <ac:spMkLst>
            <pc:docMk/>
            <pc:sldMk cId="1371070470" sldId="348"/>
            <ac:spMk id="17" creationId="{82C78684-0AE1-4822-BA52-E84CFD313BB2}"/>
          </ac:spMkLst>
        </pc:spChg>
        <pc:spChg chg="del">
          <ac:chgData name="Dawn Vinas" userId="f38e12e2bed0e532" providerId="LiveId" clId="{65703078-5513-4BC7-914D-E938A0DDC8AE}" dt="2026-07-28T19:47:36.917" v="500"/>
          <ac:spMkLst>
            <pc:docMk/>
            <pc:sldMk cId="1371070470" sldId="348"/>
            <ac:spMk id="20" creationId="{00000000-0000-0000-0000-000000000000}"/>
          </ac:spMkLst>
        </pc:spChg>
        <pc:spChg chg="del">
          <ac:chgData name="Dawn Vinas" userId="f38e12e2bed0e532" providerId="LiveId" clId="{65703078-5513-4BC7-914D-E938A0DDC8AE}" dt="2026-07-28T19:47:36.917" v="502"/>
          <ac:spMkLst>
            <pc:docMk/>
            <pc:sldMk cId="1371070470" sldId="348"/>
            <ac:spMk id="21" creationId="{00000000-0000-0000-0000-000000000000}"/>
          </ac:spMkLst>
        </pc:spChg>
        <pc:spChg chg="del">
          <ac:chgData name="Dawn Vinas" userId="f38e12e2bed0e532" providerId="LiveId" clId="{65703078-5513-4BC7-914D-E938A0DDC8AE}" dt="2026-07-28T19:47:36.911" v="497"/>
          <ac:spMkLst>
            <pc:docMk/>
            <pc:sldMk cId="1371070470" sldId="348"/>
            <ac:spMk id="32770" creationId="{00000000-0000-0000-0000-000000000000}"/>
          </ac:spMkLst>
        </pc:spChg>
        <pc:spChg chg="del">
          <ac:chgData name="Dawn Vinas" userId="f38e12e2bed0e532" providerId="LiveId" clId="{65703078-5513-4BC7-914D-E938A0DDC8AE}" dt="2026-07-28T19:47:36.911" v="498"/>
          <ac:spMkLst>
            <pc:docMk/>
            <pc:sldMk cId="1371070470" sldId="348"/>
            <ac:spMk id="32771" creationId="{00000000-0000-0000-0000-000000000000}"/>
          </ac:spMkLst>
        </pc:spChg>
        <pc:spChg chg="del">
          <ac:chgData name="Dawn Vinas" userId="f38e12e2bed0e532" providerId="LiveId" clId="{65703078-5513-4BC7-914D-E938A0DDC8AE}" dt="2026-07-28T19:47:36.917" v="507"/>
          <ac:spMkLst>
            <pc:docMk/>
            <pc:sldMk cId="1371070470" sldId="348"/>
            <ac:spMk id="32776" creationId="{00000000-0000-0000-0000-000000000000}"/>
          </ac:spMkLst>
        </pc:spChg>
        <pc:cxnChg chg="del">
          <ac:chgData name="Dawn Vinas" userId="f38e12e2bed0e532" providerId="LiveId" clId="{65703078-5513-4BC7-914D-E938A0DDC8AE}" dt="2026-07-28T19:47:36.917" v="504"/>
          <ac:cxnSpMkLst>
            <pc:docMk/>
            <pc:sldMk cId="1371070470" sldId="348"/>
            <ac:cxnSpMk id="3" creationId="{00000000-0000-0000-0000-000000000000}"/>
          </ac:cxnSpMkLst>
        </pc:cxnChg>
        <pc:cxnChg chg="del">
          <ac:chgData name="Dawn Vinas" userId="f38e12e2bed0e532" providerId="LiveId" clId="{65703078-5513-4BC7-914D-E938A0DDC8AE}" dt="2026-07-28T19:47:36.917" v="506"/>
          <ac:cxnSpMkLst>
            <pc:docMk/>
            <pc:sldMk cId="1371070470" sldId="348"/>
            <ac:cxnSpMk id="24" creationId="{00000000-0000-0000-0000-000000000000}"/>
          </ac:cxnSpMkLst>
        </pc:cxnChg>
      </pc:sldChg>
      <pc:sldChg chg="delSp mod setBg">
        <pc:chgData name="Dawn Vinas" userId="f38e12e2bed0e532" providerId="LiveId" clId="{65703078-5513-4BC7-914D-E938A0DDC8AE}" dt="2026-07-28T19:47:37.215" v="1442"/>
        <pc:sldMkLst>
          <pc:docMk/>
          <pc:sldMk cId="1724308250" sldId="351"/>
        </pc:sldMkLst>
        <pc:spChg chg="del">
          <ac:chgData name="Dawn Vinas" userId="f38e12e2bed0e532" providerId="LiveId" clId="{65703078-5513-4BC7-914D-E938A0DDC8AE}" dt="2026-07-28T19:47:37.215" v="1439"/>
          <ac:spMkLst>
            <pc:docMk/>
            <pc:sldMk cId="1724308250" sldId="351"/>
            <ac:spMk id="6" creationId="{7B581C89-7DD8-4320-90E9-2DC845859660}"/>
          </ac:spMkLst>
        </pc:spChg>
        <pc:picChg chg="del">
          <ac:chgData name="Dawn Vinas" userId="f38e12e2bed0e532" providerId="LiveId" clId="{65703078-5513-4BC7-914D-E938A0DDC8AE}" dt="2026-07-28T19:47:37.215" v="1438"/>
          <ac:picMkLst>
            <pc:docMk/>
            <pc:sldMk cId="1724308250" sldId="351"/>
            <ac:picMk id="2" creationId="{0875C47E-251E-4819-8794-4B88C0340E00}"/>
          </ac:picMkLst>
        </pc:picChg>
        <pc:picChg chg="del">
          <ac:chgData name="Dawn Vinas" userId="f38e12e2bed0e532" providerId="LiveId" clId="{65703078-5513-4BC7-914D-E938A0DDC8AE}" dt="2026-07-28T19:47:37.215" v="1440"/>
          <ac:picMkLst>
            <pc:docMk/>
            <pc:sldMk cId="1724308250" sldId="351"/>
            <ac:picMk id="7" creationId="{E9C2C6CC-4BE9-4390-BF0F-7DF0F829DE7C}"/>
          </ac:picMkLst>
        </pc:picChg>
      </pc:sldChg>
      <pc:sldChg chg="delSp mod setBg">
        <pc:chgData name="Dawn Vinas" userId="f38e12e2bed0e532" providerId="LiveId" clId="{65703078-5513-4BC7-914D-E938A0DDC8AE}" dt="2026-07-28T19:47:37.224" v="1460"/>
        <pc:sldMkLst>
          <pc:docMk/>
          <pc:sldMk cId="63915004" sldId="352"/>
        </pc:sldMkLst>
        <pc:spChg chg="del">
          <ac:chgData name="Dawn Vinas" userId="f38e12e2bed0e532" providerId="LiveId" clId="{65703078-5513-4BC7-914D-E938A0DDC8AE}" dt="2026-07-28T19:47:37.215" v="1457"/>
          <ac:spMkLst>
            <pc:docMk/>
            <pc:sldMk cId="63915004" sldId="352"/>
            <ac:spMk id="4" creationId="{4820EDEB-1F89-4DB3-B9FD-09BFBC456482}"/>
          </ac:spMkLst>
        </pc:spChg>
        <pc:picChg chg="del">
          <ac:chgData name="Dawn Vinas" userId="f38e12e2bed0e532" providerId="LiveId" clId="{65703078-5513-4BC7-914D-E938A0DDC8AE}" dt="2026-07-28T19:47:37.215" v="1456"/>
          <ac:picMkLst>
            <pc:docMk/>
            <pc:sldMk cId="63915004" sldId="352"/>
            <ac:picMk id="3" creationId="{7BB66A77-C806-47B7-8E83-90BA0F9FC43A}"/>
          </ac:picMkLst>
        </pc:picChg>
        <pc:picChg chg="del">
          <ac:chgData name="Dawn Vinas" userId="f38e12e2bed0e532" providerId="LiveId" clId="{65703078-5513-4BC7-914D-E938A0DDC8AE}" dt="2026-07-28T19:47:37.215" v="1458"/>
          <ac:picMkLst>
            <pc:docMk/>
            <pc:sldMk cId="63915004" sldId="352"/>
            <ac:picMk id="5" creationId="{1EC08AB6-177F-4803-8AF3-16E51E9A428F}"/>
          </ac:picMkLst>
        </pc:picChg>
      </pc:sldChg>
      <pc:sldChg chg="delSp mod setBg">
        <pc:chgData name="Dawn Vinas" userId="f38e12e2bed0e532" providerId="LiveId" clId="{65703078-5513-4BC7-914D-E938A0DDC8AE}" dt="2026-07-28T19:47:37.224" v="1466"/>
        <pc:sldMkLst>
          <pc:docMk/>
          <pc:sldMk cId="3448307120" sldId="353"/>
        </pc:sldMkLst>
        <pc:spChg chg="del">
          <ac:chgData name="Dawn Vinas" userId="f38e12e2bed0e532" providerId="LiveId" clId="{65703078-5513-4BC7-914D-E938A0DDC8AE}" dt="2026-07-28T19:47:37.224" v="1463"/>
          <ac:spMkLst>
            <pc:docMk/>
            <pc:sldMk cId="3448307120" sldId="353"/>
            <ac:spMk id="4" creationId="{65674FCC-3D7C-4F08-B7B1-5D3DC6DC04B0}"/>
          </ac:spMkLst>
        </pc:spChg>
        <pc:picChg chg="del">
          <ac:chgData name="Dawn Vinas" userId="f38e12e2bed0e532" providerId="LiveId" clId="{65703078-5513-4BC7-914D-E938A0DDC8AE}" dt="2026-07-28T19:47:37.224" v="1462"/>
          <ac:picMkLst>
            <pc:docMk/>
            <pc:sldMk cId="3448307120" sldId="353"/>
            <ac:picMk id="2" creationId="{06DB3EB5-71A9-458B-AFB4-551079625289}"/>
          </ac:picMkLst>
        </pc:picChg>
        <pc:picChg chg="del">
          <ac:chgData name="Dawn Vinas" userId="f38e12e2bed0e532" providerId="LiveId" clId="{65703078-5513-4BC7-914D-E938A0DDC8AE}" dt="2026-07-28T19:47:37.224" v="1464"/>
          <ac:picMkLst>
            <pc:docMk/>
            <pc:sldMk cId="3448307120" sldId="353"/>
            <ac:picMk id="5" creationId="{436D6252-7356-4EC0-A84F-0E020081823E}"/>
          </ac:picMkLst>
        </pc:picChg>
      </pc:sldChg>
      <pc:sldChg chg="delSp setBg">
        <pc:chgData name="Dawn Vinas" userId="f38e12e2bed0e532" providerId="LiveId" clId="{65703078-5513-4BC7-914D-E938A0DDC8AE}" dt="2026-07-28T19:47:37.004" v="746"/>
        <pc:sldMkLst>
          <pc:docMk/>
          <pc:sldMk cId="1412228583" sldId="355"/>
        </pc:sldMkLst>
        <pc:spChg chg="del">
          <ac:chgData name="Dawn Vinas" userId="f38e12e2bed0e532" providerId="LiveId" clId="{65703078-5513-4BC7-914D-E938A0DDC8AE}" dt="2026-07-28T19:47:37.002" v="740"/>
          <ac:spMkLst>
            <pc:docMk/>
            <pc:sldMk cId="1412228583" sldId="355"/>
            <ac:spMk id="123906" creationId="{0C24818E-B4BE-4FEC-84E5-120D1B39BBF7}"/>
          </ac:spMkLst>
        </pc:spChg>
        <pc:spChg chg="del">
          <ac:chgData name="Dawn Vinas" userId="f38e12e2bed0e532" providerId="LiveId" clId="{65703078-5513-4BC7-914D-E938A0DDC8AE}" dt="2026-07-28T19:47:37.002" v="741"/>
          <ac:spMkLst>
            <pc:docMk/>
            <pc:sldMk cId="1412228583" sldId="355"/>
            <ac:spMk id="123907" creationId="{1999CBAC-9E56-483B-A680-1042438F941A}"/>
          </ac:spMkLst>
        </pc:spChg>
        <pc:spChg chg="del">
          <ac:chgData name="Dawn Vinas" userId="f38e12e2bed0e532" providerId="LiveId" clId="{65703078-5513-4BC7-914D-E938A0DDC8AE}" dt="2026-07-28T19:47:37.002" v="743"/>
          <ac:spMkLst>
            <pc:docMk/>
            <pc:sldMk cId="1412228583" sldId="355"/>
            <ac:spMk id="123909" creationId="{8409A746-7B99-4A54-8425-CB45D0094DCA}"/>
          </ac:spMkLst>
        </pc:spChg>
        <pc:spChg chg="del">
          <ac:chgData name="Dawn Vinas" userId="f38e12e2bed0e532" providerId="LiveId" clId="{65703078-5513-4BC7-914D-E938A0DDC8AE}" dt="2026-07-28T19:47:37.002" v="744"/>
          <ac:spMkLst>
            <pc:docMk/>
            <pc:sldMk cId="1412228583" sldId="355"/>
            <ac:spMk id="123910" creationId="{06A04165-5FAE-4980-96FD-1674738719F4}"/>
          </ac:spMkLst>
        </pc:spChg>
        <pc:picChg chg="del">
          <ac:chgData name="Dawn Vinas" userId="f38e12e2bed0e532" providerId="LiveId" clId="{65703078-5513-4BC7-914D-E938A0DDC8AE}" dt="2026-07-28T19:47:37.002" v="742"/>
          <ac:picMkLst>
            <pc:docMk/>
            <pc:sldMk cId="1412228583" sldId="355"/>
            <ac:picMk id="123908" creationId="{EFDDBD2D-3A62-48B2-9704-DE15B8353BC2}"/>
          </ac:picMkLst>
        </pc:picChg>
      </pc:sldChg>
      <pc:sldChg chg="delSp mod setBg">
        <pc:chgData name="Dawn Vinas" userId="f38e12e2bed0e532" providerId="LiveId" clId="{65703078-5513-4BC7-914D-E938A0DDC8AE}" dt="2026-07-28T19:47:36.895" v="437"/>
        <pc:sldMkLst>
          <pc:docMk/>
          <pc:sldMk cId="1694062457" sldId="363"/>
        </pc:sldMkLst>
        <pc:spChg chg="del">
          <ac:chgData name="Dawn Vinas" userId="f38e12e2bed0e532" providerId="LiveId" clId="{65703078-5513-4BC7-914D-E938A0DDC8AE}" dt="2026-07-28T19:47:36.894" v="433"/>
          <ac:spMkLst>
            <pc:docMk/>
            <pc:sldMk cId="1694062457" sldId="363"/>
            <ac:spMk id="3" creationId="{6293C604-0773-4F84-B87A-771ED182ABF4}"/>
          </ac:spMkLst>
        </pc:spChg>
        <pc:picChg chg="del">
          <ac:chgData name="Dawn Vinas" userId="f38e12e2bed0e532" providerId="LiveId" clId="{65703078-5513-4BC7-914D-E938A0DDC8AE}" dt="2026-07-28T19:47:36.894" v="435"/>
          <ac:picMkLst>
            <pc:docMk/>
            <pc:sldMk cId="1694062457" sldId="363"/>
            <ac:picMk id="4" creationId="{9A335FB8-CB3D-4B4E-F5FC-E1BA3C5CC940}"/>
          </ac:picMkLst>
        </pc:picChg>
      </pc:sldChg>
      <pc:sldChg chg="delSp setBg">
        <pc:chgData name="Dawn Vinas" userId="f38e12e2bed0e532" providerId="LiveId" clId="{65703078-5513-4BC7-914D-E938A0DDC8AE}" dt="2026-07-28T19:47:36.898" v="444"/>
        <pc:sldMkLst>
          <pc:docMk/>
          <pc:sldMk cId="491347529" sldId="380"/>
        </pc:sldMkLst>
        <pc:spChg chg="del">
          <ac:chgData name="Dawn Vinas" userId="f38e12e2bed0e532" providerId="LiveId" clId="{65703078-5513-4BC7-914D-E938A0DDC8AE}" dt="2026-07-28T19:47:36.895" v="439"/>
          <ac:spMkLst>
            <pc:docMk/>
            <pc:sldMk cId="491347529" sldId="380"/>
            <ac:spMk id="11267" creationId="{3CC488D6-946C-46A1-B78C-84AE7CE7A9AF}"/>
          </ac:spMkLst>
        </pc:spChg>
        <pc:spChg chg="del">
          <ac:chgData name="Dawn Vinas" userId="f38e12e2bed0e532" providerId="LiveId" clId="{65703078-5513-4BC7-914D-E938A0DDC8AE}" dt="2026-07-28T19:47:36.895" v="440"/>
          <ac:spMkLst>
            <pc:docMk/>
            <pc:sldMk cId="491347529" sldId="380"/>
            <ac:spMk id="11268" creationId="{B87E4EBE-C5A9-4C1C-8FC0-7B7DB54D5D09}"/>
          </ac:spMkLst>
        </pc:spChg>
        <pc:spChg chg="del">
          <ac:chgData name="Dawn Vinas" userId="f38e12e2bed0e532" providerId="LiveId" clId="{65703078-5513-4BC7-914D-E938A0DDC8AE}" dt="2026-07-28T19:47:36.895" v="442"/>
          <ac:spMkLst>
            <pc:docMk/>
            <pc:sldMk cId="491347529" sldId="380"/>
            <ac:spMk id="11270" creationId="{D0400053-31C5-4846-9DAB-1B68C78187BE}"/>
          </ac:spMkLst>
        </pc:spChg>
        <pc:picChg chg="del">
          <ac:chgData name="Dawn Vinas" userId="f38e12e2bed0e532" providerId="LiveId" clId="{65703078-5513-4BC7-914D-E938A0DDC8AE}" dt="2026-07-28T19:47:36.895" v="438"/>
          <ac:picMkLst>
            <pc:docMk/>
            <pc:sldMk cId="491347529" sldId="380"/>
            <ac:picMk id="11266" creationId="{C2E2645B-991A-452A-AF98-ABCCC9C2F39E}"/>
          </ac:picMkLst>
        </pc:picChg>
        <pc:picChg chg="del">
          <ac:chgData name="Dawn Vinas" userId="f38e12e2bed0e532" providerId="LiveId" clId="{65703078-5513-4BC7-914D-E938A0DDC8AE}" dt="2026-07-28T19:47:36.895" v="441"/>
          <ac:picMkLst>
            <pc:docMk/>
            <pc:sldMk cId="491347529" sldId="380"/>
            <ac:picMk id="11269" creationId="{86C7917D-E3F2-4B46-AF4B-A1522C48A0DB}"/>
          </ac:picMkLst>
        </pc:picChg>
      </pc:sldChg>
      <pc:sldChg chg="delSp mod setBg">
        <pc:chgData name="Dawn Vinas" userId="f38e12e2bed0e532" providerId="LiveId" clId="{65703078-5513-4BC7-914D-E938A0DDC8AE}" dt="2026-07-28T19:47:36.911" v="496"/>
        <pc:sldMkLst>
          <pc:docMk/>
          <pc:sldMk cId="2413263572" sldId="394"/>
        </pc:sldMkLst>
        <pc:spChg chg="del">
          <ac:chgData name="Dawn Vinas" userId="f38e12e2bed0e532" providerId="LiveId" clId="{65703078-5513-4BC7-914D-E938A0DDC8AE}" dt="2026-07-28T19:47:36.911" v="489"/>
          <ac:spMkLst>
            <pc:docMk/>
            <pc:sldMk cId="2413263572" sldId="394"/>
            <ac:spMk id="3" creationId="{00000000-0000-0000-0000-000000000000}"/>
          </ac:spMkLst>
        </pc:spChg>
        <pc:spChg chg="del">
          <ac:chgData name="Dawn Vinas" userId="f38e12e2bed0e532" providerId="LiveId" clId="{65703078-5513-4BC7-914D-E938A0DDC8AE}" dt="2026-07-28T19:47:36.911" v="491"/>
          <ac:spMkLst>
            <pc:docMk/>
            <pc:sldMk cId="2413263572" sldId="394"/>
            <ac:spMk id="4" creationId="{00000000-0000-0000-0000-000000000000}"/>
          </ac:spMkLst>
        </pc:spChg>
        <pc:spChg chg="del">
          <ac:chgData name="Dawn Vinas" userId="f38e12e2bed0e532" providerId="LiveId" clId="{65703078-5513-4BC7-914D-E938A0DDC8AE}" dt="2026-07-28T19:47:36.911" v="493"/>
          <ac:spMkLst>
            <pc:docMk/>
            <pc:sldMk cId="2413263572" sldId="394"/>
            <ac:spMk id="5" creationId="{00000000-0000-0000-0000-000000000000}"/>
          </ac:spMkLst>
        </pc:spChg>
        <pc:spChg chg="del">
          <ac:chgData name="Dawn Vinas" userId="f38e12e2bed0e532" providerId="LiveId" clId="{65703078-5513-4BC7-914D-E938A0DDC8AE}" dt="2026-07-28T19:47:36.911" v="494"/>
          <ac:spMkLst>
            <pc:docMk/>
            <pc:sldMk cId="2413263572" sldId="394"/>
            <ac:spMk id="6" creationId="{D725C54A-D115-4F09-B817-F04C8463FEAD}"/>
          </ac:spMkLst>
        </pc:spChg>
        <pc:picChg chg="del">
          <ac:chgData name="Dawn Vinas" userId="f38e12e2bed0e532" providerId="LiveId" clId="{65703078-5513-4BC7-914D-E938A0DDC8AE}" dt="2026-07-28T19:47:36.911" v="488"/>
          <ac:picMkLst>
            <pc:docMk/>
            <pc:sldMk cId="2413263572" sldId="394"/>
            <ac:picMk id="2" creationId="{00000000-0000-0000-0000-000000000000}"/>
          </ac:picMkLst>
        </pc:picChg>
      </pc:sldChg>
      <pc:sldChg chg="delSp mod setBg">
        <pc:chgData name="Dawn Vinas" userId="f38e12e2bed0e532" providerId="LiveId" clId="{65703078-5513-4BC7-914D-E938A0DDC8AE}" dt="2026-07-28T19:47:36.898" v="450"/>
        <pc:sldMkLst>
          <pc:docMk/>
          <pc:sldMk cId="3691871202" sldId="410"/>
        </pc:sldMkLst>
        <pc:spChg chg="del">
          <ac:chgData name="Dawn Vinas" userId="f38e12e2bed0e532" providerId="LiveId" clId="{65703078-5513-4BC7-914D-E938A0DDC8AE}" dt="2026-07-28T19:47:36.898" v="448"/>
          <ac:spMkLst>
            <pc:docMk/>
            <pc:sldMk cId="3691871202" sldId="410"/>
            <ac:spMk id="3" creationId="{00000000-0000-0000-0000-000000000000}"/>
          </ac:spMkLst>
        </pc:spChg>
        <pc:picChg chg="del">
          <ac:chgData name="Dawn Vinas" userId="f38e12e2bed0e532" providerId="LiveId" clId="{65703078-5513-4BC7-914D-E938A0DDC8AE}" dt="2026-07-28T19:47:36.898" v="446"/>
          <ac:picMkLst>
            <pc:docMk/>
            <pc:sldMk cId="3691871202" sldId="410"/>
            <ac:picMk id="2" creationId="{00000000-0000-0000-0000-000000000000}"/>
          </ac:picMkLst>
        </pc:picChg>
      </pc:sldChg>
      <pc:sldChg chg="delSp mod setBg">
        <pc:chgData name="Dawn Vinas" userId="f38e12e2bed0e532" providerId="LiveId" clId="{65703078-5513-4BC7-914D-E938A0DDC8AE}" dt="2026-07-28T19:47:37.215" v="1448"/>
        <pc:sldMkLst>
          <pc:docMk/>
          <pc:sldMk cId="3746120760" sldId="416"/>
        </pc:sldMkLst>
        <pc:spChg chg="del">
          <ac:chgData name="Dawn Vinas" userId="f38e12e2bed0e532" providerId="LiveId" clId="{65703078-5513-4BC7-914D-E938A0DDC8AE}" dt="2026-07-28T19:47:37.215" v="1443"/>
          <ac:spMkLst>
            <pc:docMk/>
            <pc:sldMk cId="3746120760" sldId="416"/>
            <ac:spMk id="6" creationId="{7B581C89-7DD8-4320-90E9-2DC845859660}"/>
          </ac:spMkLst>
        </pc:spChg>
        <pc:picChg chg="del">
          <ac:chgData name="Dawn Vinas" userId="f38e12e2bed0e532" providerId="LiveId" clId="{65703078-5513-4BC7-914D-E938A0DDC8AE}" dt="2026-07-28T19:47:37.215" v="1446"/>
          <ac:picMkLst>
            <pc:docMk/>
            <pc:sldMk cId="3746120760" sldId="416"/>
            <ac:picMk id="5" creationId="{A87D1E03-CDE0-4D22-8BC6-C7384E96DC9A}"/>
          </ac:picMkLst>
        </pc:picChg>
        <pc:picChg chg="del">
          <ac:chgData name="Dawn Vinas" userId="f38e12e2bed0e532" providerId="LiveId" clId="{65703078-5513-4BC7-914D-E938A0DDC8AE}" dt="2026-07-28T19:47:37.215" v="1444"/>
          <ac:picMkLst>
            <pc:docMk/>
            <pc:sldMk cId="3746120760" sldId="416"/>
            <ac:picMk id="7" creationId="{E9C2C6CC-4BE9-4390-BF0F-7DF0F829DE7C}"/>
          </ac:picMkLst>
        </pc:picChg>
      </pc:sldChg>
      <pc:sldChg chg="delSp mod setBg">
        <pc:chgData name="Dawn Vinas" userId="f38e12e2bed0e532" providerId="LiveId" clId="{65703078-5513-4BC7-914D-E938A0DDC8AE}" dt="2026-07-28T19:47:37.215" v="1436"/>
        <pc:sldMkLst>
          <pc:docMk/>
          <pc:sldMk cId="3918716558" sldId="419"/>
        </pc:sldMkLst>
        <pc:spChg chg="del">
          <ac:chgData name="Dawn Vinas" userId="f38e12e2bed0e532" providerId="LiveId" clId="{65703078-5513-4BC7-914D-E938A0DDC8AE}" dt="2026-07-28T19:47:37.210" v="1431"/>
          <ac:spMkLst>
            <pc:docMk/>
            <pc:sldMk cId="3918716558" sldId="419"/>
            <ac:spMk id="3" creationId="{72643D2B-82FB-4C6B-A582-1273494AD511}"/>
          </ac:spMkLst>
        </pc:spChg>
        <pc:picChg chg="del">
          <ac:chgData name="Dawn Vinas" userId="f38e12e2bed0e532" providerId="LiveId" clId="{65703078-5513-4BC7-914D-E938A0DDC8AE}" dt="2026-07-28T19:47:37.210" v="1432"/>
          <ac:picMkLst>
            <pc:docMk/>
            <pc:sldMk cId="3918716558" sldId="419"/>
            <ac:picMk id="5" creationId="{E5FBF21F-086F-456A-9BC3-1D757241FA7F}"/>
          </ac:picMkLst>
        </pc:picChg>
        <pc:picChg chg="del">
          <ac:chgData name="Dawn Vinas" userId="f38e12e2bed0e532" providerId="LiveId" clId="{65703078-5513-4BC7-914D-E938A0DDC8AE}" dt="2026-07-28T19:47:37.210" v="1434"/>
          <ac:picMkLst>
            <pc:docMk/>
            <pc:sldMk cId="3918716558" sldId="419"/>
            <ac:picMk id="7" creationId="{9A271A9F-B5C3-47DF-979F-982C573E2152}"/>
          </ac:picMkLst>
        </pc:picChg>
      </pc:sldChg>
      <pc:sldChg chg="delSp setBg modAnim">
        <pc:chgData name="Dawn Vinas" userId="f38e12e2bed0e532" providerId="LiveId" clId="{65703078-5513-4BC7-914D-E938A0DDC8AE}" dt="2026-07-28T19:47:37.039" v="848"/>
        <pc:sldMkLst>
          <pc:docMk/>
          <pc:sldMk cId="0" sldId="690"/>
        </pc:sldMkLst>
        <pc:spChg chg="del">
          <ac:chgData name="Dawn Vinas" userId="f38e12e2bed0e532" providerId="LiveId" clId="{65703078-5513-4BC7-914D-E938A0DDC8AE}" dt="2026-07-28T19:47:37.039" v="846"/>
          <ac:spMkLst>
            <pc:docMk/>
            <pc:sldMk cId="0" sldId="690"/>
            <ac:spMk id="5" creationId="{AA298E87-8366-4ED0-8204-43785E5D9243}"/>
          </ac:spMkLst>
        </pc:spChg>
        <pc:spChg chg="del">
          <ac:chgData name="Dawn Vinas" userId="f38e12e2bed0e532" providerId="LiveId" clId="{65703078-5513-4BC7-914D-E938A0DDC8AE}" dt="2026-07-28T19:47:37.039" v="845"/>
          <ac:spMkLst>
            <pc:docMk/>
            <pc:sldMk cId="0" sldId="690"/>
            <ac:spMk id="21507" creationId="{4D680E73-6B05-46E2-8D03-94EDD3137077}"/>
          </ac:spMkLst>
        </pc:spChg>
        <pc:picChg chg="del">
          <ac:chgData name="Dawn Vinas" userId="f38e12e2bed0e532" providerId="LiveId" clId="{65703078-5513-4BC7-914D-E938A0DDC8AE}" dt="2026-07-28T19:47:37.039" v="844"/>
          <ac:picMkLst>
            <pc:docMk/>
            <pc:sldMk cId="0" sldId="690"/>
            <ac:picMk id="21506" creationId="{5F5943D4-C3B4-4FBC-B01F-4D43C1DB424D}"/>
          </ac:picMkLst>
        </pc:picChg>
      </pc:sldChg>
      <pc:sldChg chg="delSp mod setBg">
        <pc:chgData name="Dawn Vinas" userId="f38e12e2bed0e532" providerId="LiveId" clId="{65703078-5513-4BC7-914D-E938A0DDC8AE}" dt="2026-07-28T19:47:37.071" v="928"/>
        <pc:sldMkLst>
          <pc:docMk/>
          <pc:sldMk cId="1697542712" sldId="931"/>
        </pc:sldMkLst>
        <pc:spChg chg="del">
          <ac:chgData name="Dawn Vinas" userId="f38e12e2bed0e532" providerId="LiveId" clId="{65703078-5513-4BC7-914D-E938A0DDC8AE}" dt="2026-07-28T19:47:37.066" v="923"/>
          <ac:spMkLst>
            <pc:docMk/>
            <pc:sldMk cId="1697542712" sldId="931"/>
            <ac:spMk id="40962" creationId="{5ED48D7F-2D0B-449D-A24C-2F312BA9562D}"/>
          </ac:spMkLst>
        </pc:spChg>
        <pc:grpChg chg="del">
          <ac:chgData name="Dawn Vinas" userId="f38e12e2bed0e532" providerId="LiveId" clId="{65703078-5513-4BC7-914D-E938A0DDC8AE}" dt="2026-07-28T19:47:37.066" v="926"/>
          <ac:grpSpMkLst>
            <pc:docMk/>
            <pc:sldMk cId="1697542712" sldId="931"/>
            <ac:grpSpMk id="40964" creationId="{D1C0E8FB-92C6-42B7-8F6B-E0554C471CF6}"/>
          </ac:grpSpMkLst>
        </pc:grpChg>
        <pc:picChg chg="del">
          <ac:chgData name="Dawn Vinas" userId="f38e12e2bed0e532" providerId="LiveId" clId="{65703078-5513-4BC7-914D-E938A0DDC8AE}" dt="2026-07-28T19:47:37.066" v="925"/>
          <ac:picMkLst>
            <pc:docMk/>
            <pc:sldMk cId="1697542712" sldId="931"/>
            <ac:picMk id="3" creationId="{B9B42B82-DCE4-4BBA-BDFF-E8F86ACAC344}"/>
          </ac:picMkLst>
        </pc:picChg>
      </pc:sldChg>
      <pc:sldChg chg="delSp setBg">
        <pc:chgData name="Dawn Vinas" userId="f38e12e2bed0e532" providerId="LiveId" clId="{65703078-5513-4BC7-914D-E938A0DDC8AE}" dt="2026-07-28T19:47:37.260" v="1546"/>
        <pc:sldMkLst>
          <pc:docMk/>
          <pc:sldMk cId="3350532890" sldId="970"/>
        </pc:sldMkLst>
        <pc:spChg chg="del">
          <ac:chgData name="Dawn Vinas" userId="f38e12e2bed0e532" providerId="LiveId" clId="{65703078-5513-4BC7-914D-E938A0DDC8AE}" dt="2026-07-28T19:47:37.260" v="1544"/>
          <ac:spMkLst>
            <pc:docMk/>
            <pc:sldMk cId="3350532890" sldId="970"/>
            <ac:spMk id="5" creationId="{55640EF0-17A9-4127-880F-DF6C64BBE117}"/>
          </ac:spMkLst>
        </pc:spChg>
        <pc:spChg chg="del">
          <ac:chgData name="Dawn Vinas" userId="f38e12e2bed0e532" providerId="LiveId" clId="{65703078-5513-4BC7-914D-E938A0DDC8AE}" dt="2026-07-28T19:47:37.256" v="1542"/>
          <ac:spMkLst>
            <pc:docMk/>
            <pc:sldMk cId="3350532890" sldId="970"/>
            <ac:spMk id="6147" creationId="{0A5D0ECC-04D1-4009-ADEB-171912F22D36}"/>
          </ac:spMkLst>
        </pc:spChg>
        <pc:picChg chg="del">
          <ac:chgData name="Dawn Vinas" userId="f38e12e2bed0e532" providerId="LiveId" clId="{65703078-5513-4BC7-914D-E938A0DDC8AE}" dt="2026-07-28T19:47:37.260" v="1543"/>
          <ac:picMkLst>
            <pc:docMk/>
            <pc:sldMk cId="3350532890" sldId="970"/>
            <ac:picMk id="6148" creationId="{46376EEF-08BC-497F-B319-BB09B32FE988}"/>
          </ac:picMkLst>
        </pc:picChg>
      </pc:sldChg>
      <pc:sldChg chg="delSp mod setBg">
        <pc:chgData name="Dawn Vinas" userId="f38e12e2bed0e532" providerId="LiveId" clId="{65703078-5513-4BC7-914D-E938A0DDC8AE}" dt="2026-07-28T19:47:37.277" v="1586"/>
        <pc:sldMkLst>
          <pc:docMk/>
          <pc:sldMk cId="2184570004" sldId="973"/>
        </pc:sldMkLst>
        <pc:spChg chg="del">
          <ac:chgData name="Dawn Vinas" userId="f38e12e2bed0e532" providerId="LiveId" clId="{65703078-5513-4BC7-914D-E938A0DDC8AE}" dt="2026-07-28T19:47:37.271" v="1580"/>
          <ac:spMkLst>
            <pc:docMk/>
            <pc:sldMk cId="2184570004" sldId="973"/>
            <ac:spMk id="53250" creationId="{28794D65-EB46-4134-BE9A-AB5A43E5E88B}"/>
          </ac:spMkLst>
        </pc:spChg>
        <pc:spChg chg="del">
          <ac:chgData name="Dawn Vinas" userId="f38e12e2bed0e532" providerId="LiveId" clId="{65703078-5513-4BC7-914D-E938A0DDC8AE}" dt="2026-07-28T19:47:37.271" v="1581"/>
          <ac:spMkLst>
            <pc:docMk/>
            <pc:sldMk cId="2184570004" sldId="973"/>
            <ac:spMk id="53252" creationId="{6992AE61-F7AA-4E13-A7D1-25D7BE876D3A}"/>
          </ac:spMkLst>
        </pc:spChg>
        <pc:spChg chg="del">
          <ac:chgData name="Dawn Vinas" userId="f38e12e2bed0e532" providerId="LiveId" clId="{65703078-5513-4BC7-914D-E938A0DDC8AE}" dt="2026-07-28T19:47:37.271" v="1582"/>
          <ac:spMkLst>
            <pc:docMk/>
            <pc:sldMk cId="2184570004" sldId="973"/>
            <ac:spMk id="53254" creationId="{50A047BC-5A39-4282-B4B8-565C5847744E}"/>
          </ac:spMkLst>
        </pc:spChg>
        <pc:picChg chg="del">
          <ac:chgData name="Dawn Vinas" userId="f38e12e2bed0e532" providerId="LiveId" clId="{65703078-5513-4BC7-914D-E938A0DDC8AE}" dt="2026-07-28T19:47:37.271" v="1584"/>
          <ac:picMkLst>
            <pc:docMk/>
            <pc:sldMk cId="2184570004" sldId="973"/>
            <ac:picMk id="5" creationId="{56C2A857-8D3D-4E9F-81FA-3CDF9AE598D0}"/>
          </ac:picMkLst>
        </pc:picChg>
      </pc:sldChg>
      <pc:sldChg chg="delSp mod setBg">
        <pc:chgData name="Dawn Vinas" userId="f38e12e2bed0e532" providerId="LiveId" clId="{65703078-5513-4BC7-914D-E938A0DDC8AE}" dt="2026-07-28T19:47:37.279" v="1599"/>
        <pc:sldMkLst>
          <pc:docMk/>
          <pc:sldMk cId="2414194173" sldId="974"/>
        </pc:sldMkLst>
        <pc:spChg chg="del">
          <ac:chgData name="Dawn Vinas" userId="f38e12e2bed0e532" providerId="LiveId" clId="{65703078-5513-4BC7-914D-E938A0DDC8AE}" dt="2026-07-28T19:47:37.277" v="1594"/>
          <ac:spMkLst>
            <pc:docMk/>
            <pc:sldMk cId="2414194173" sldId="974"/>
            <ac:spMk id="4" creationId="{E0D6B22F-A3D8-4F08-8B06-20D39B20508A}"/>
          </ac:spMkLst>
        </pc:spChg>
        <pc:spChg chg="del">
          <ac:chgData name="Dawn Vinas" userId="f38e12e2bed0e532" providerId="LiveId" clId="{65703078-5513-4BC7-914D-E938A0DDC8AE}" dt="2026-07-28T19:47:37.279" v="1597"/>
          <ac:spMkLst>
            <pc:docMk/>
            <pc:sldMk cId="2414194173" sldId="974"/>
            <ac:spMk id="11" creationId="{38E1EB63-A84B-458B-B3C3-071136B23273}"/>
          </ac:spMkLst>
        </pc:spChg>
        <pc:spChg chg="del">
          <ac:chgData name="Dawn Vinas" userId="f38e12e2bed0e532" providerId="LiveId" clId="{65703078-5513-4BC7-914D-E938A0DDC8AE}" dt="2026-07-28T19:47:37.277" v="1596"/>
          <ac:spMkLst>
            <pc:docMk/>
            <pc:sldMk cId="2414194173" sldId="974"/>
            <ac:spMk id="12" creationId="{F823A812-E26F-4AB7-B90B-10941296B3C2}"/>
          </ac:spMkLst>
        </pc:spChg>
        <pc:spChg chg="del">
          <ac:chgData name="Dawn Vinas" userId="f38e12e2bed0e532" providerId="LiveId" clId="{65703078-5513-4BC7-914D-E938A0DDC8AE}" dt="2026-07-28T19:47:37.277" v="1587"/>
          <ac:spMkLst>
            <pc:docMk/>
            <pc:sldMk cId="2414194173" sldId="974"/>
            <ac:spMk id="55298" creationId="{DB2CF46D-BD23-4EFB-A1D8-165F4EE7DA1F}"/>
          </ac:spMkLst>
        </pc:spChg>
        <pc:spChg chg="del">
          <ac:chgData name="Dawn Vinas" userId="f38e12e2bed0e532" providerId="LiveId" clId="{65703078-5513-4BC7-914D-E938A0DDC8AE}" dt="2026-07-28T19:47:37.277" v="1588"/>
          <ac:spMkLst>
            <pc:docMk/>
            <pc:sldMk cId="2414194173" sldId="974"/>
            <ac:spMk id="55300" creationId="{EC79C773-6AFD-4BD9-BF2D-C36738E04349}"/>
          </ac:spMkLst>
        </pc:spChg>
        <pc:picChg chg="del">
          <ac:chgData name="Dawn Vinas" userId="f38e12e2bed0e532" providerId="LiveId" clId="{65703078-5513-4BC7-914D-E938A0DDC8AE}" dt="2026-07-28T19:47:37.277" v="1590"/>
          <ac:picMkLst>
            <pc:docMk/>
            <pc:sldMk cId="2414194173" sldId="974"/>
            <ac:picMk id="2" creationId="{58DB615C-D6B5-4CD6-BFED-0167B02125FA}"/>
          </ac:picMkLst>
        </pc:picChg>
        <pc:picChg chg="del">
          <ac:chgData name="Dawn Vinas" userId="f38e12e2bed0e532" providerId="LiveId" clId="{65703078-5513-4BC7-914D-E938A0DDC8AE}" dt="2026-07-28T19:47:37.277" v="1592"/>
          <ac:picMkLst>
            <pc:docMk/>
            <pc:sldMk cId="2414194173" sldId="974"/>
            <ac:picMk id="3" creationId="{9A5022FD-09A3-4679-852C-39CBD5D048CF}"/>
          </ac:picMkLst>
        </pc:picChg>
      </pc:sldChg>
      <pc:sldChg chg="delSp mod setBg">
        <pc:chgData name="Dawn Vinas" userId="f38e12e2bed0e532" providerId="LiveId" clId="{65703078-5513-4BC7-914D-E938A0DDC8AE}" dt="2026-07-28T19:47:37.281" v="1608"/>
        <pc:sldMkLst>
          <pc:docMk/>
          <pc:sldMk cId="3696260036" sldId="980"/>
        </pc:sldMkLst>
        <pc:spChg chg="del">
          <ac:chgData name="Dawn Vinas" userId="f38e12e2bed0e532" providerId="LiveId" clId="{65703078-5513-4BC7-914D-E938A0DDC8AE}" dt="2026-07-28T19:47:37.279" v="1606"/>
          <ac:spMkLst>
            <pc:docMk/>
            <pc:sldMk cId="3696260036" sldId="980"/>
            <ac:spMk id="9" creationId="{4B6BA3EC-AA09-4E20-9377-4886311DABB0}"/>
          </ac:spMkLst>
        </pc:spChg>
        <pc:spChg chg="del">
          <ac:chgData name="Dawn Vinas" userId="f38e12e2bed0e532" providerId="LiveId" clId="{65703078-5513-4BC7-914D-E938A0DDC8AE}" dt="2026-07-28T19:47:37.279" v="1600"/>
          <ac:spMkLst>
            <pc:docMk/>
            <pc:sldMk cId="3696260036" sldId="980"/>
            <ac:spMk id="67588" creationId="{29EC6B12-0865-496F-BC9E-7855C18B8428}"/>
          </ac:spMkLst>
        </pc:spChg>
        <pc:spChg chg="del">
          <ac:chgData name="Dawn Vinas" userId="f38e12e2bed0e532" providerId="LiveId" clId="{65703078-5513-4BC7-914D-E938A0DDC8AE}" dt="2026-07-28T19:47:37.279" v="1601"/>
          <ac:spMkLst>
            <pc:docMk/>
            <pc:sldMk cId="3696260036" sldId="980"/>
            <ac:spMk id="67590" creationId="{3ABE1E87-AA50-49C0-96CF-F6F7267A4523}"/>
          </ac:spMkLst>
        </pc:spChg>
        <pc:picChg chg="del">
          <ac:chgData name="Dawn Vinas" userId="f38e12e2bed0e532" providerId="LiveId" clId="{65703078-5513-4BC7-914D-E938A0DDC8AE}" dt="2026-07-28T19:47:37.279" v="1603"/>
          <ac:picMkLst>
            <pc:docMk/>
            <pc:sldMk cId="3696260036" sldId="980"/>
            <ac:picMk id="3" creationId="{A9E70933-855F-4738-B320-0110E886C4C4}"/>
          </ac:picMkLst>
        </pc:picChg>
        <pc:picChg chg="del">
          <ac:chgData name="Dawn Vinas" userId="f38e12e2bed0e532" providerId="LiveId" clId="{65703078-5513-4BC7-914D-E938A0DDC8AE}" dt="2026-07-28T19:47:37.279" v="1605"/>
          <ac:picMkLst>
            <pc:docMk/>
            <pc:sldMk cId="3696260036" sldId="980"/>
            <ac:picMk id="4" creationId="{91D137BA-06F5-4BC2-B64F-DC836B0D2AE0}"/>
          </ac:picMkLst>
        </pc:picChg>
      </pc:sldChg>
      <pc:sldChg chg="delSp mod setBg">
        <pc:chgData name="Dawn Vinas" userId="f38e12e2bed0e532" providerId="LiveId" clId="{65703078-5513-4BC7-914D-E938A0DDC8AE}" dt="2026-07-28T19:47:37.284" v="1616"/>
        <pc:sldMkLst>
          <pc:docMk/>
          <pc:sldMk cId="3347542526" sldId="981"/>
        </pc:sldMkLst>
        <pc:spChg chg="del">
          <ac:chgData name="Dawn Vinas" userId="f38e12e2bed0e532" providerId="LiveId" clId="{65703078-5513-4BC7-914D-E938A0DDC8AE}" dt="2026-07-28T19:47:37.281" v="1614"/>
          <ac:spMkLst>
            <pc:docMk/>
            <pc:sldMk cId="3347542526" sldId="981"/>
            <ac:spMk id="11" creationId="{806C1663-278D-4328-A734-3F53D993CB71}"/>
          </ac:spMkLst>
        </pc:spChg>
        <pc:spChg chg="del">
          <ac:chgData name="Dawn Vinas" userId="f38e12e2bed0e532" providerId="LiveId" clId="{65703078-5513-4BC7-914D-E938A0DDC8AE}" dt="2026-07-28T19:47:37.281" v="1609"/>
          <ac:spMkLst>
            <pc:docMk/>
            <pc:sldMk cId="3347542526" sldId="981"/>
            <ac:spMk id="69635" creationId="{1954B0E2-913D-4B25-A8AA-43FFE5906CBD}"/>
          </ac:spMkLst>
        </pc:spChg>
        <pc:spChg chg="del">
          <ac:chgData name="Dawn Vinas" userId="f38e12e2bed0e532" providerId="LiveId" clId="{65703078-5513-4BC7-914D-E938A0DDC8AE}" dt="2026-07-28T19:47:37.281" v="1610"/>
          <ac:spMkLst>
            <pc:docMk/>
            <pc:sldMk cId="3347542526" sldId="981"/>
            <ac:spMk id="69636" creationId="{C62CCEF6-A67C-4E7E-8156-72E342EB7037}"/>
          </ac:spMkLst>
        </pc:spChg>
        <pc:spChg chg="del">
          <ac:chgData name="Dawn Vinas" userId="f38e12e2bed0e532" providerId="LiveId" clId="{65703078-5513-4BC7-914D-E938A0DDC8AE}" dt="2026-07-28T19:47:37.281" v="1611"/>
          <ac:spMkLst>
            <pc:docMk/>
            <pc:sldMk cId="3347542526" sldId="981"/>
            <ac:spMk id="69640" creationId="{C6BEB2B0-37C2-4B71-8E7C-6EC9EB615B2D}"/>
          </ac:spMkLst>
        </pc:spChg>
        <pc:picChg chg="del">
          <ac:chgData name="Dawn Vinas" userId="f38e12e2bed0e532" providerId="LiveId" clId="{65703078-5513-4BC7-914D-E938A0DDC8AE}" dt="2026-07-28T19:47:37.281" v="1613"/>
          <ac:picMkLst>
            <pc:docMk/>
            <pc:sldMk cId="3347542526" sldId="981"/>
            <ac:picMk id="149513" creationId="{AC32B0F7-A460-4385-A914-06BD70C8C085}"/>
          </ac:picMkLst>
        </pc:picChg>
      </pc:sldChg>
      <pc:sldChg chg="delSp mod setBg">
        <pc:chgData name="Dawn Vinas" userId="f38e12e2bed0e532" providerId="LiveId" clId="{65703078-5513-4BC7-914D-E938A0DDC8AE}" dt="2026-07-28T19:47:37.287" v="1624"/>
        <pc:sldMkLst>
          <pc:docMk/>
          <pc:sldMk cId="956393843" sldId="982"/>
        </pc:sldMkLst>
        <pc:spChg chg="del">
          <ac:chgData name="Dawn Vinas" userId="f38e12e2bed0e532" providerId="LiveId" clId="{65703078-5513-4BC7-914D-E938A0DDC8AE}" dt="2026-07-28T19:47:37.284" v="1622"/>
          <ac:spMkLst>
            <pc:docMk/>
            <pc:sldMk cId="956393843" sldId="982"/>
            <ac:spMk id="10" creationId="{6CA9DDA8-D380-4162-8DAE-92661EA8568C}"/>
          </ac:spMkLst>
        </pc:spChg>
        <pc:spChg chg="del">
          <ac:chgData name="Dawn Vinas" userId="f38e12e2bed0e532" providerId="LiveId" clId="{65703078-5513-4BC7-914D-E938A0DDC8AE}" dt="2026-07-28T19:47:37.284" v="1617"/>
          <ac:spMkLst>
            <pc:docMk/>
            <pc:sldMk cId="956393843" sldId="982"/>
            <ac:spMk id="71683" creationId="{91EAEF5F-B08A-4755-BA58-56CA495EFB2E}"/>
          </ac:spMkLst>
        </pc:spChg>
        <pc:spChg chg="del">
          <ac:chgData name="Dawn Vinas" userId="f38e12e2bed0e532" providerId="LiveId" clId="{65703078-5513-4BC7-914D-E938A0DDC8AE}" dt="2026-07-28T19:47:37.284" v="1618"/>
          <ac:spMkLst>
            <pc:docMk/>
            <pc:sldMk cId="956393843" sldId="982"/>
            <ac:spMk id="71684" creationId="{E23F583E-2BB4-484E-92E4-3EE70DDD6A4E}"/>
          </ac:spMkLst>
        </pc:spChg>
        <pc:spChg chg="del">
          <ac:chgData name="Dawn Vinas" userId="f38e12e2bed0e532" providerId="LiveId" clId="{65703078-5513-4BC7-914D-E938A0DDC8AE}" dt="2026-07-28T19:47:37.284" v="1619"/>
          <ac:spMkLst>
            <pc:docMk/>
            <pc:sldMk cId="956393843" sldId="982"/>
            <ac:spMk id="71688" creationId="{C53AE76D-08A0-4A10-B52E-CA78B1D3CDFE}"/>
          </ac:spMkLst>
        </pc:spChg>
        <pc:picChg chg="del">
          <ac:chgData name="Dawn Vinas" userId="f38e12e2bed0e532" providerId="LiveId" clId="{65703078-5513-4BC7-914D-E938A0DDC8AE}" dt="2026-07-28T19:47:37.284" v="1621"/>
          <ac:picMkLst>
            <pc:docMk/>
            <pc:sldMk cId="956393843" sldId="982"/>
            <ac:picMk id="2" creationId="{E31E0326-6E9E-4301-AF18-003E281A1B69}"/>
          </ac:picMkLst>
        </pc:picChg>
      </pc:sldChg>
      <pc:sldChg chg="delSp mod setBg">
        <pc:chgData name="Dawn Vinas" userId="f38e12e2bed0e532" providerId="LiveId" clId="{65703078-5513-4BC7-914D-E938A0DDC8AE}" dt="2026-07-28T19:47:37.290" v="1632"/>
        <pc:sldMkLst>
          <pc:docMk/>
          <pc:sldMk cId="2270375473" sldId="983"/>
        </pc:sldMkLst>
        <pc:spChg chg="del">
          <ac:chgData name="Dawn Vinas" userId="f38e12e2bed0e532" providerId="LiveId" clId="{65703078-5513-4BC7-914D-E938A0DDC8AE}" dt="2026-07-28T19:47:37.287" v="1630"/>
          <ac:spMkLst>
            <pc:docMk/>
            <pc:sldMk cId="2270375473" sldId="983"/>
            <ac:spMk id="10" creationId="{27B20B84-ABBE-4100-AA4E-AE27C72C69C8}"/>
          </ac:spMkLst>
        </pc:spChg>
        <pc:spChg chg="del">
          <ac:chgData name="Dawn Vinas" userId="f38e12e2bed0e532" providerId="LiveId" clId="{65703078-5513-4BC7-914D-E938A0DDC8AE}" dt="2026-07-28T19:47:37.287" v="1625"/>
          <ac:spMkLst>
            <pc:docMk/>
            <pc:sldMk cId="2270375473" sldId="983"/>
            <ac:spMk id="73731" creationId="{7810FD16-CB02-4EF7-BEB8-9305CCFE809F}"/>
          </ac:spMkLst>
        </pc:spChg>
        <pc:spChg chg="del">
          <ac:chgData name="Dawn Vinas" userId="f38e12e2bed0e532" providerId="LiveId" clId="{65703078-5513-4BC7-914D-E938A0DDC8AE}" dt="2026-07-28T19:47:37.287" v="1626"/>
          <ac:spMkLst>
            <pc:docMk/>
            <pc:sldMk cId="2270375473" sldId="983"/>
            <ac:spMk id="73732" creationId="{A9531EFD-32D3-446D-9D8B-80A3EF281582}"/>
          </ac:spMkLst>
        </pc:spChg>
        <pc:spChg chg="del">
          <ac:chgData name="Dawn Vinas" userId="f38e12e2bed0e532" providerId="LiveId" clId="{65703078-5513-4BC7-914D-E938A0DDC8AE}" dt="2026-07-28T19:47:37.287" v="1627"/>
          <ac:spMkLst>
            <pc:docMk/>
            <pc:sldMk cId="2270375473" sldId="983"/>
            <ac:spMk id="73736" creationId="{3A660A93-4E48-441A-BD96-C9940F23C080}"/>
          </ac:spMkLst>
        </pc:spChg>
        <pc:picChg chg="del">
          <ac:chgData name="Dawn Vinas" userId="f38e12e2bed0e532" providerId="LiveId" clId="{65703078-5513-4BC7-914D-E938A0DDC8AE}" dt="2026-07-28T19:47:37.287" v="1629"/>
          <ac:picMkLst>
            <pc:docMk/>
            <pc:sldMk cId="2270375473" sldId="983"/>
            <ac:picMk id="153609" creationId="{76D938B1-E6B6-4FED-9B4C-0B3B04E3968B}"/>
          </ac:picMkLst>
        </pc:picChg>
      </pc:sldChg>
      <pc:sldChg chg="delSp mod setBg">
        <pc:chgData name="Dawn Vinas" userId="f38e12e2bed0e532" providerId="LiveId" clId="{65703078-5513-4BC7-914D-E938A0DDC8AE}" dt="2026-07-28T19:47:37.290" v="1640"/>
        <pc:sldMkLst>
          <pc:docMk/>
          <pc:sldMk cId="3364684280" sldId="984"/>
        </pc:sldMkLst>
        <pc:spChg chg="del">
          <ac:chgData name="Dawn Vinas" userId="f38e12e2bed0e532" providerId="LiveId" clId="{65703078-5513-4BC7-914D-E938A0DDC8AE}" dt="2026-07-28T19:47:37.290" v="1638"/>
          <ac:spMkLst>
            <pc:docMk/>
            <pc:sldMk cId="3364684280" sldId="984"/>
            <ac:spMk id="10" creationId="{EDBB1F55-D1C8-4C98-A7C4-D38C1D53934D}"/>
          </ac:spMkLst>
        </pc:spChg>
        <pc:spChg chg="del">
          <ac:chgData name="Dawn Vinas" userId="f38e12e2bed0e532" providerId="LiveId" clId="{65703078-5513-4BC7-914D-E938A0DDC8AE}" dt="2026-07-28T19:47:37.290" v="1633"/>
          <ac:spMkLst>
            <pc:docMk/>
            <pc:sldMk cId="3364684280" sldId="984"/>
            <ac:spMk id="75779" creationId="{73C97C05-ACD4-45B6-913B-615F78398C4E}"/>
          </ac:spMkLst>
        </pc:spChg>
        <pc:spChg chg="del">
          <ac:chgData name="Dawn Vinas" userId="f38e12e2bed0e532" providerId="LiveId" clId="{65703078-5513-4BC7-914D-E938A0DDC8AE}" dt="2026-07-28T19:47:37.290" v="1634"/>
          <ac:spMkLst>
            <pc:docMk/>
            <pc:sldMk cId="3364684280" sldId="984"/>
            <ac:spMk id="75780" creationId="{A8D42665-21D2-47ED-BD5E-69E167550297}"/>
          </ac:spMkLst>
        </pc:spChg>
        <pc:spChg chg="del">
          <ac:chgData name="Dawn Vinas" userId="f38e12e2bed0e532" providerId="LiveId" clId="{65703078-5513-4BC7-914D-E938A0DDC8AE}" dt="2026-07-28T19:47:37.290" v="1637"/>
          <ac:spMkLst>
            <pc:docMk/>
            <pc:sldMk cId="3364684280" sldId="984"/>
            <ac:spMk id="75785" creationId="{CD4D1825-2D02-40BD-B333-13555333361D}"/>
          </ac:spMkLst>
        </pc:spChg>
        <pc:picChg chg="del">
          <ac:chgData name="Dawn Vinas" userId="f38e12e2bed0e532" providerId="LiveId" clId="{65703078-5513-4BC7-914D-E938A0DDC8AE}" dt="2026-07-28T19:47:37.290" v="1636"/>
          <ac:picMkLst>
            <pc:docMk/>
            <pc:sldMk cId="3364684280" sldId="984"/>
            <ac:picMk id="135176" creationId="{4DF170F9-F15C-49C5-884A-94660FE54B13}"/>
          </ac:picMkLst>
        </pc:picChg>
      </pc:sldChg>
      <pc:sldChg chg="delSp mod setBg">
        <pc:chgData name="Dawn Vinas" userId="f38e12e2bed0e532" providerId="LiveId" clId="{65703078-5513-4BC7-914D-E938A0DDC8AE}" dt="2026-07-28T19:47:36.911" v="486"/>
        <pc:sldMkLst>
          <pc:docMk/>
          <pc:sldMk cId="2637467253" sldId="1125"/>
        </pc:sldMkLst>
        <pc:spChg chg="del">
          <ac:chgData name="Dawn Vinas" userId="f38e12e2bed0e532" providerId="LiveId" clId="{65703078-5513-4BC7-914D-E938A0DDC8AE}" dt="2026-07-28T19:47:36.909" v="482"/>
          <ac:spMkLst>
            <pc:docMk/>
            <pc:sldMk cId="2637467253" sldId="1125"/>
            <ac:spMk id="4" creationId="{00000000-0000-0000-0000-000000000000}"/>
          </ac:spMkLst>
        </pc:spChg>
        <pc:spChg chg="del">
          <ac:chgData name="Dawn Vinas" userId="f38e12e2bed0e532" providerId="LiveId" clId="{65703078-5513-4BC7-914D-E938A0DDC8AE}" dt="2026-07-28T19:47:36.909" v="476"/>
          <ac:spMkLst>
            <pc:docMk/>
            <pc:sldMk cId="2637467253" sldId="1125"/>
            <ac:spMk id="8" creationId="{00000000-0000-0000-0000-000000000000}"/>
          </ac:spMkLst>
        </pc:spChg>
        <pc:spChg chg="del">
          <ac:chgData name="Dawn Vinas" userId="f38e12e2bed0e532" providerId="LiveId" clId="{65703078-5513-4BC7-914D-E938A0DDC8AE}" dt="2026-07-28T19:47:36.909" v="478"/>
          <ac:spMkLst>
            <pc:docMk/>
            <pc:sldMk cId="2637467253" sldId="1125"/>
            <ac:spMk id="9" creationId="{00000000-0000-0000-0000-000000000000}"/>
          </ac:spMkLst>
        </pc:spChg>
        <pc:spChg chg="del">
          <ac:chgData name="Dawn Vinas" userId="f38e12e2bed0e532" providerId="LiveId" clId="{65703078-5513-4BC7-914D-E938A0DDC8AE}" dt="2026-07-28T19:47:36.909" v="484"/>
          <ac:spMkLst>
            <pc:docMk/>
            <pc:sldMk cId="2637467253" sldId="1125"/>
            <ac:spMk id="10" creationId="{FF6B2882-B6B6-4F15-AE79-B76186351578}"/>
          </ac:spMkLst>
        </pc:spChg>
        <pc:spChg chg="del">
          <ac:chgData name="Dawn Vinas" userId="f38e12e2bed0e532" providerId="LiveId" clId="{65703078-5513-4BC7-914D-E938A0DDC8AE}" dt="2026-07-28T19:47:36.903" v="472"/>
          <ac:spMkLst>
            <pc:docMk/>
            <pc:sldMk cId="2637467253" sldId="1125"/>
            <ac:spMk id="30722" creationId="{00000000-0000-0000-0000-000000000000}"/>
          </ac:spMkLst>
        </pc:spChg>
        <pc:spChg chg="del">
          <ac:chgData name="Dawn Vinas" userId="f38e12e2bed0e532" providerId="LiveId" clId="{65703078-5513-4BC7-914D-E938A0DDC8AE}" dt="2026-07-28T19:47:36.909" v="474"/>
          <ac:spMkLst>
            <pc:docMk/>
            <pc:sldMk cId="2637467253" sldId="1125"/>
            <ac:spMk id="30724" creationId="{00000000-0000-0000-0000-000000000000}"/>
          </ac:spMkLst>
        </pc:spChg>
        <pc:spChg chg="del">
          <ac:chgData name="Dawn Vinas" userId="f38e12e2bed0e532" providerId="LiveId" clId="{65703078-5513-4BC7-914D-E938A0DDC8AE}" dt="2026-07-28T19:47:36.903" v="473"/>
          <ac:spMkLst>
            <pc:docMk/>
            <pc:sldMk cId="2637467253" sldId="1125"/>
            <ac:spMk id="312326" creationId="{00000000-0000-0000-0000-000000000000}"/>
          </ac:spMkLst>
        </pc:spChg>
        <pc:picChg chg="del">
          <ac:chgData name="Dawn Vinas" userId="f38e12e2bed0e532" providerId="LiveId" clId="{65703078-5513-4BC7-914D-E938A0DDC8AE}" dt="2026-07-28T19:47:36.909" v="480"/>
          <ac:picMkLst>
            <pc:docMk/>
            <pc:sldMk cId="2637467253" sldId="1125"/>
            <ac:picMk id="3" creationId="{00000000-0000-0000-0000-000000000000}"/>
          </ac:picMkLst>
        </pc:picChg>
      </pc:sldChg>
      <pc:sldChg chg="delSp setBg">
        <pc:chgData name="Dawn Vinas" userId="f38e12e2bed0e532" providerId="LiveId" clId="{65703078-5513-4BC7-914D-E938A0DDC8AE}" dt="2026-07-28T19:47:36.805" v="16"/>
        <pc:sldMkLst>
          <pc:docMk/>
          <pc:sldMk cId="0" sldId="1237"/>
        </pc:sldMkLst>
        <pc:picChg chg="del">
          <ac:chgData name="Dawn Vinas" userId="f38e12e2bed0e532" providerId="LiveId" clId="{65703078-5513-4BC7-914D-E938A0DDC8AE}" dt="2026-07-28T19:47:36.805" v="13"/>
          <ac:picMkLst>
            <pc:docMk/>
            <pc:sldMk cId="0" sldId="1237"/>
            <ac:picMk id="8194" creationId="{AF496B84-C7EF-41EA-AED3-9FB5CEC95B9E}"/>
          </ac:picMkLst>
        </pc:picChg>
        <pc:picChg chg="del">
          <ac:chgData name="Dawn Vinas" userId="f38e12e2bed0e532" providerId="LiveId" clId="{65703078-5513-4BC7-914D-E938A0DDC8AE}" dt="2026-07-28T19:47:36.805" v="14"/>
          <ac:picMkLst>
            <pc:docMk/>
            <pc:sldMk cId="0" sldId="1237"/>
            <ac:picMk id="8195" creationId="{4A1DEB44-D14B-4073-BFB9-B5F5CCBF4B81}"/>
          </ac:picMkLst>
        </pc:picChg>
      </pc:sldChg>
      <pc:sldChg chg="delSp mod setBg">
        <pc:chgData name="Dawn Vinas" userId="f38e12e2bed0e532" providerId="LiveId" clId="{65703078-5513-4BC7-914D-E938A0DDC8AE}" dt="2026-07-28T19:47:37.073" v="951"/>
        <pc:sldMkLst>
          <pc:docMk/>
          <pc:sldMk cId="560276825" sldId="1333"/>
        </pc:sldMkLst>
        <pc:spChg chg="del">
          <ac:chgData name="Dawn Vinas" userId="f38e12e2bed0e532" providerId="LiveId" clId="{65703078-5513-4BC7-914D-E938A0DDC8AE}" dt="2026-07-28T19:47:37.071" v="931"/>
          <ac:spMkLst>
            <pc:docMk/>
            <pc:sldMk cId="560276825" sldId="1333"/>
            <ac:spMk id="2" creationId="{58D8D54B-1A9B-4EA2-ADCE-B638B0783CDE}"/>
          </ac:spMkLst>
        </pc:spChg>
        <pc:spChg chg="del">
          <ac:chgData name="Dawn Vinas" userId="f38e12e2bed0e532" providerId="LiveId" clId="{65703078-5513-4BC7-914D-E938A0DDC8AE}" dt="2026-07-28T19:47:37.071" v="933"/>
          <ac:spMkLst>
            <pc:docMk/>
            <pc:sldMk cId="560276825" sldId="1333"/>
            <ac:spMk id="3" creationId="{DF57449E-45EC-4FA8-9E76-0F09CC4756DC}"/>
          </ac:spMkLst>
        </pc:spChg>
        <pc:spChg chg="del">
          <ac:chgData name="Dawn Vinas" userId="f38e12e2bed0e532" providerId="LiveId" clId="{65703078-5513-4BC7-914D-E938A0DDC8AE}" dt="2026-07-28T19:47:37.073" v="947"/>
          <ac:spMkLst>
            <pc:docMk/>
            <pc:sldMk cId="560276825" sldId="1333"/>
            <ac:spMk id="4" creationId="{8C632CDA-6BE7-4E75-BE08-2DE7E126A1D8}"/>
          </ac:spMkLst>
        </pc:spChg>
        <pc:spChg chg="del">
          <ac:chgData name="Dawn Vinas" userId="f38e12e2bed0e532" providerId="LiveId" clId="{65703078-5513-4BC7-914D-E938A0DDC8AE}" dt="2026-07-28T19:47:37.073" v="935"/>
          <ac:spMkLst>
            <pc:docMk/>
            <pc:sldMk cId="560276825" sldId="1333"/>
            <ac:spMk id="5" creationId="{1880E00E-3219-4DC7-93E7-96354948BE47}"/>
          </ac:spMkLst>
        </pc:spChg>
        <pc:spChg chg="del">
          <ac:chgData name="Dawn Vinas" userId="f38e12e2bed0e532" providerId="LiveId" clId="{65703078-5513-4BC7-914D-E938A0DDC8AE}" dt="2026-07-28T19:47:37.073" v="937"/>
          <ac:spMkLst>
            <pc:docMk/>
            <pc:sldMk cId="560276825" sldId="1333"/>
            <ac:spMk id="6" creationId="{2C566B91-B248-4FC1-BB4D-CCF14CA0EF77}"/>
          </ac:spMkLst>
        </pc:spChg>
        <pc:spChg chg="del">
          <ac:chgData name="Dawn Vinas" userId="f38e12e2bed0e532" providerId="LiveId" clId="{65703078-5513-4BC7-914D-E938A0DDC8AE}" dt="2026-07-28T19:47:37.073" v="939"/>
          <ac:spMkLst>
            <pc:docMk/>
            <pc:sldMk cId="560276825" sldId="1333"/>
            <ac:spMk id="7" creationId="{52852D8C-BBB8-4F38-97F7-A1EED57C3029}"/>
          </ac:spMkLst>
        </pc:spChg>
        <pc:spChg chg="del">
          <ac:chgData name="Dawn Vinas" userId="f38e12e2bed0e532" providerId="LiveId" clId="{65703078-5513-4BC7-914D-E938A0DDC8AE}" dt="2026-07-28T19:47:37.073" v="941"/>
          <ac:spMkLst>
            <pc:docMk/>
            <pc:sldMk cId="560276825" sldId="1333"/>
            <ac:spMk id="8" creationId="{A5439F41-AFD4-4474-B203-B2FECB0FB605}"/>
          </ac:spMkLst>
        </pc:spChg>
        <pc:spChg chg="del">
          <ac:chgData name="Dawn Vinas" userId="f38e12e2bed0e532" providerId="LiveId" clId="{65703078-5513-4BC7-914D-E938A0DDC8AE}" dt="2026-07-28T19:47:37.073" v="943"/>
          <ac:spMkLst>
            <pc:docMk/>
            <pc:sldMk cId="560276825" sldId="1333"/>
            <ac:spMk id="11" creationId="{9F5277B9-F2C8-48B6-BD32-D16B6C139391}"/>
          </ac:spMkLst>
        </pc:spChg>
        <pc:spChg chg="del">
          <ac:chgData name="Dawn Vinas" userId="f38e12e2bed0e532" providerId="LiveId" clId="{65703078-5513-4BC7-914D-E938A0DDC8AE}" dt="2026-07-28T19:47:37.073" v="945"/>
          <ac:spMkLst>
            <pc:docMk/>
            <pc:sldMk cId="560276825" sldId="1333"/>
            <ac:spMk id="12" creationId="{0A9C3109-3859-416D-863E-3817EB5F5395}"/>
          </ac:spMkLst>
        </pc:spChg>
        <pc:spChg chg="del">
          <ac:chgData name="Dawn Vinas" userId="f38e12e2bed0e532" providerId="LiveId" clId="{65703078-5513-4BC7-914D-E938A0DDC8AE}" dt="2026-07-28T19:47:37.073" v="949"/>
          <ac:spMkLst>
            <pc:docMk/>
            <pc:sldMk cId="560276825" sldId="1333"/>
            <ac:spMk id="13" creationId="{E21DF242-9E09-4810-AAD5-A55F7EED64AE}"/>
          </ac:spMkLst>
        </pc:spChg>
        <pc:picChg chg="del">
          <ac:chgData name="Dawn Vinas" userId="f38e12e2bed0e532" providerId="LiveId" clId="{65703078-5513-4BC7-914D-E938A0DDC8AE}" dt="2026-07-28T19:47:37.071" v="929"/>
          <ac:picMkLst>
            <pc:docMk/>
            <pc:sldMk cId="560276825" sldId="1333"/>
            <ac:picMk id="1026" creationId="{1AF539A5-A860-4517-8046-6438AFC530F6}"/>
          </ac:picMkLst>
        </pc:picChg>
      </pc:sldChg>
      <pc:sldChg chg="delSp mod setBg">
        <pc:chgData name="Dawn Vinas" userId="f38e12e2bed0e532" providerId="LiveId" clId="{65703078-5513-4BC7-914D-E938A0DDC8AE}" dt="2026-07-28T19:47:37.039" v="862"/>
        <pc:sldMkLst>
          <pc:docMk/>
          <pc:sldMk cId="820755341" sldId="1356"/>
        </pc:sldMkLst>
        <pc:spChg chg="del">
          <ac:chgData name="Dawn Vinas" userId="f38e12e2bed0e532" providerId="LiveId" clId="{65703078-5513-4BC7-914D-E938A0DDC8AE}" dt="2026-07-28T19:47:37.039" v="852"/>
          <ac:spMkLst>
            <pc:docMk/>
            <pc:sldMk cId="820755341" sldId="1356"/>
            <ac:spMk id="11" creationId="{0469E9A8-C347-45FA-BECD-8D5E4AC01A0F}"/>
          </ac:spMkLst>
        </pc:spChg>
        <pc:spChg chg="del">
          <ac:chgData name="Dawn Vinas" userId="f38e12e2bed0e532" providerId="LiveId" clId="{65703078-5513-4BC7-914D-E938A0DDC8AE}" dt="2026-07-28T19:47:37.039" v="853"/>
          <ac:spMkLst>
            <pc:docMk/>
            <pc:sldMk cId="820755341" sldId="1356"/>
            <ac:spMk id="13" creationId="{DC1918A1-924F-432B-8921-B63372AF2C53}"/>
          </ac:spMkLst>
        </pc:spChg>
        <pc:spChg chg="del">
          <ac:chgData name="Dawn Vinas" userId="f38e12e2bed0e532" providerId="LiveId" clId="{65703078-5513-4BC7-914D-E938A0DDC8AE}" dt="2026-07-28T19:47:37.039" v="854"/>
          <ac:spMkLst>
            <pc:docMk/>
            <pc:sldMk cId="820755341" sldId="1356"/>
            <ac:spMk id="14" creationId="{BBBEF32F-8E86-4FB9-B2C8-4BD3382E21E6}"/>
          </ac:spMkLst>
        </pc:spChg>
        <pc:spChg chg="del">
          <ac:chgData name="Dawn Vinas" userId="f38e12e2bed0e532" providerId="LiveId" clId="{65703078-5513-4BC7-914D-E938A0DDC8AE}" dt="2026-07-28T19:47:37.039" v="855"/>
          <ac:spMkLst>
            <pc:docMk/>
            <pc:sldMk cId="820755341" sldId="1356"/>
            <ac:spMk id="15" creationId="{4AEB8624-04FB-40CD-ABDB-BF4003365EFD}"/>
          </ac:spMkLst>
        </pc:spChg>
        <pc:spChg chg="del">
          <ac:chgData name="Dawn Vinas" userId="f38e12e2bed0e532" providerId="LiveId" clId="{65703078-5513-4BC7-914D-E938A0DDC8AE}" dt="2026-07-28T19:47:37.039" v="856"/>
          <ac:spMkLst>
            <pc:docMk/>
            <pc:sldMk cId="820755341" sldId="1356"/>
            <ac:spMk id="16" creationId="{59D0CC63-6A7E-4428-BEBB-81A461463C9C}"/>
          </ac:spMkLst>
        </pc:spChg>
        <pc:spChg chg="del">
          <ac:chgData name="Dawn Vinas" userId="f38e12e2bed0e532" providerId="LiveId" clId="{65703078-5513-4BC7-914D-E938A0DDC8AE}" dt="2026-07-28T19:47:37.039" v="857"/>
          <ac:spMkLst>
            <pc:docMk/>
            <pc:sldMk cId="820755341" sldId="1356"/>
            <ac:spMk id="17" creationId="{D44920C3-2641-4BFF-87E0-4E43BEA8E21E}"/>
          </ac:spMkLst>
        </pc:spChg>
        <pc:spChg chg="del">
          <ac:chgData name="Dawn Vinas" userId="f38e12e2bed0e532" providerId="LiveId" clId="{65703078-5513-4BC7-914D-E938A0DDC8AE}" dt="2026-07-28T19:47:37.039" v="858"/>
          <ac:spMkLst>
            <pc:docMk/>
            <pc:sldMk cId="820755341" sldId="1356"/>
            <ac:spMk id="18" creationId="{AC73E845-2664-44B7-8F80-64E4BFDC6083}"/>
          </ac:spMkLst>
        </pc:spChg>
        <pc:spChg chg="del">
          <ac:chgData name="Dawn Vinas" userId="f38e12e2bed0e532" providerId="LiveId" clId="{65703078-5513-4BC7-914D-E938A0DDC8AE}" dt="2026-07-28T19:47:37.039" v="860"/>
          <ac:spMkLst>
            <pc:docMk/>
            <pc:sldMk cId="820755341" sldId="1356"/>
            <ac:spMk id="19" creationId="{ABA47BD9-F623-4840-AA01-C7FEDE0CE542}"/>
          </ac:spMkLst>
        </pc:spChg>
        <pc:grpChg chg="del">
          <ac:chgData name="Dawn Vinas" userId="f38e12e2bed0e532" providerId="LiveId" clId="{65703078-5513-4BC7-914D-E938A0DDC8AE}" dt="2026-07-28T19:47:37.039" v="850"/>
          <ac:grpSpMkLst>
            <pc:docMk/>
            <pc:sldMk cId="820755341" sldId="1356"/>
            <ac:grpSpMk id="10" creationId="{CC94FD92-C88F-4702-BD12-FB1F29B143C7}"/>
          </ac:grpSpMkLst>
        </pc:grpChg>
      </pc:sldChg>
      <pc:sldChg chg="delSp mod setBg">
        <pc:chgData name="Dawn Vinas" userId="f38e12e2bed0e532" providerId="LiveId" clId="{65703078-5513-4BC7-914D-E938A0DDC8AE}" dt="2026-07-28T19:47:37.145" v="1191"/>
        <pc:sldMkLst>
          <pc:docMk/>
          <pc:sldMk cId="731578107" sldId="1364"/>
        </pc:sldMkLst>
        <pc:spChg chg="del">
          <ac:chgData name="Dawn Vinas" userId="f38e12e2bed0e532" providerId="LiveId" clId="{65703078-5513-4BC7-914D-E938A0DDC8AE}" dt="2026-07-28T19:47:37.143" v="1185"/>
          <ac:spMkLst>
            <pc:docMk/>
            <pc:sldMk cId="731578107" sldId="1364"/>
            <ac:spMk id="146434" creationId="{56FCDCB1-3E8E-4790-80F8-93F7070F2457}"/>
          </ac:spMkLst>
        </pc:spChg>
        <pc:spChg chg="del">
          <ac:chgData name="Dawn Vinas" userId="f38e12e2bed0e532" providerId="LiveId" clId="{65703078-5513-4BC7-914D-E938A0DDC8AE}" dt="2026-07-28T19:47:37.143" v="1186"/>
          <ac:spMkLst>
            <pc:docMk/>
            <pc:sldMk cId="731578107" sldId="1364"/>
            <ac:spMk id="146435" creationId="{BEC47DEE-22A1-4A68-8127-D9D2D8019FD0}"/>
          </ac:spMkLst>
        </pc:spChg>
        <pc:spChg chg="del">
          <ac:chgData name="Dawn Vinas" userId="f38e12e2bed0e532" providerId="LiveId" clId="{65703078-5513-4BC7-914D-E938A0DDC8AE}" dt="2026-07-28T19:47:37.143" v="1187"/>
          <ac:spMkLst>
            <pc:docMk/>
            <pc:sldMk cId="731578107" sldId="1364"/>
            <ac:spMk id="146436" creationId="{2918079A-9F0F-4632-9F97-6EDE187E10F7}"/>
          </ac:spMkLst>
        </pc:spChg>
        <pc:picChg chg="del">
          <ac:chgData name="Dawn Vinas" userId="f38e12e2bed0e532" providerId="LiveId" clId="{65703078-5513-4BC7-914D-E938A0DDC8AE}" dt="2026-07-28T19:47:37.143" v="1189"/>
          <ac:picMkLst>
            <pc:docMk/>
            <pc:sldMk cId="731578107" sldId="1364"/>
            <ac:picMk id="2" creationId="{4F7AF956-7CC2-4635-BF68-96D0015456C5}"/>
          </ac:picMkLst>
        </pc:picChg>
      </pc:sldChg>
      <pc:sldChg chg="delSp mod setBg">
        <pc:chgData name="Dawn Vinas" userId="f38e12e2bed0e532" providerId="LiveId" clId="{65703078-5513-4BC7-914D-E938A0DDC8AE}" dt="2026-07-28T19:47:37.175" v="1327"/>
        <pc:sldMkLst>
          <pc:docMk/>
          <pc:sldMk cId="1876271072" sldId="1370"/>
        </pc:sldMkLst>
        <pc:spChg chg="del">
          <ac:chgData name="Dawn Vinas" userId="f38e12e2bed0e532" providerId="LiveId" clId="{65703078-5513-4BC7-914D-E938A0DDC8AE}" dt="2026-07-28T19:47:37.173" v="1323"/>
          <ac:spMkLst>
            <pc:docMk/>
            <pc:sldMk cId="1876271072" sldId="1370"/>
            <ac:spMk id="4" creationId="{924B33C6-4860-4746-8396-F5531DB760B6}"/>
          </ac:spMkLst>
        </pc:spChg>
        <pc:picChg chg="del">
          <ac:chgData name="Dawn Vinas" userId="f38e12e2bed0e532" providerId="LiveId" clId="{65703078-5513-4BC7-914D-E938A0DDC8AE}" dt="2026-07-28T19:47:37.173" v="1325"/>
          <ac:picMkLst>
            <pc:docMk/>
            <pc:sldMk cId="1876271072" sldId="1370"/>
            <ac:picMk id="6" creationId="{FCE90159-7ECD-4191-BF34-8099A0791C6B}"/>
          </ac:picMkLst>
        </pc:picChg>
      </pc:sldChg>
      <pc:sldChg chg="delSp mod setBg">
        <pc:chgData name="Dawn Vinas" userId="f38e12e2bed0e532" providerId="LiveId" clId="{65703078-5513-4BC7-914D-E938A0DDC8AE}" dt="2026-07-28T19:47:37.092" v="1010"/>
        <pc:sldMkLst>
          <pc:docMk/>
          <pc:sldMk cId="1709981031" sldId="1383"/>
        </pc:sldMkLst>
        <pc:spChg chg="del">
          <ac:chgData name="Dawn Vinas" userId="f38e12e2bed0e532" providerId="LiveId" clId="{65703078-5513-4BC7-914D-E938A0DDC8AE}" dt="2026-07-28T19:47:37.088" v="998"/>
          <ac:spMkLst>
            <pc:docMk/>
            <pc:sldMk cId="1709981031" sldId="1383"/>
            <ac:spMk id="2" creationId="{40FBD90C-D0C7-4E2F-AF43-6A6D1439619C}"/>
          </ac:spMkLst>
        </pc:spChg>
        <pc:spChg chg="del">
          <ac:chgData name="Dawn Vinas" userId="f38e12e2bed0e532" providerId="LiveId" clId="{65703078-5513-4BC7-914D-E938A0DDC8AE}" dt="2026-07-28T19:47:37.090" v="1006"/>
          <ac:spMkLst>
            <pc:docMk/>
            <pc:sldMk cId="1709981031" sldId="1383"/>
            <ac:spMk id="10" creationId="{E0242202-1861-4061-AA7C-A1E23EC0CAA9}"/>
          </ac:spMkLst>
        </pc:spChg>
        <pc:spChg chg="del">
          <ac:chgData name="Dawn Vinas" userId="f38e12e2bed0e532" providerId="LiveId" clId="{65703078-5513-4BC7-914D-E938A0DDC8AE}" dt="2026-07-28T19:47:37.090" v="1008"/>
          <ac:spMkLst>
            <pc:docMk/>
            <pc:sldMk cId="1709981031" sldId="1383"/>
            <ac:spMk id="11" creationId="{0EF33816-F28D-472A-BBB5-ED79F3C8C01E}"/>
          </ac:spMkLst>
        </pc:spChg>
        <pc:picChg chg="del">
          <ac:chgData name="Dawn Vinas" userId="f38e12e2bed0e532" providerId="LiveId" clId="{65703078-5513-4BC7-914D-E938A0DDC8AE}" dt="2026-07-28T19:47:37.088" v="1000"/>
          <ac:picMkLst>
            <pc:docMk/>
            <pc:sldMk cId="1709981031" sldId="1383"/>
            <ac:picMk id="3" creationId="{DAEC2938-5851-4B84-A6B4-FAE57960D4D9}"/>
          </ac:picMkLst>
        </pc:picChg>
        <pc:picChg chg="del">
          <ac:chgData name="Dawn Vinas" userId="f38e12e2bed0e532" providerId="LiveId" clId="{65703078-5513-4BC7-914D-E938A0DDC8AE}" dt="2026-07-28T19:47:37.088" v="1002"/>
          <ac:picMkLst>
            <pc:docMk/>
            <pc:sldMk cId="1709981031" sldId="1383"/>
            <ac:picMk id="5" creationId="{8ABBFEB2-F3B4-46CB-AC77-054C2A13F8CF}"/>
          </ac:picMkLst>
        </pc:picChg>
        <pc:picChg chg="del">
          <ac:chgData name="Dawn Vinas" userId="f38e12e2bed0e532" providerId="LiveId" clId="{65703078-5513-4BC7-914D-E938A0DDC8AE}" dt="2026-07-28T19:47:37.088" v="1004"/>
          <ac:picMkLst>
            <pc:docMk/>
            <pc:sldMk cId="1709981031" sldId="1383"/>
            <ac:picMk id="7" creationId="{1C826950-837F-4500-983A-91024C0259DC}"/>
          </ac:picMkLst>
        </pc:picChg>
      </pc:sldChg>
      <pc:sldChg chg="delSp mod setBg">
        <pc:chgData name="Dawn Vinas" userId="f38e12e2bed0e532" providerId="LiveId" clId="{65703078-5513-4BC7-914D-E938A0DDC8AE}" dt="2026-07-28T19:47:37.263" v="1556"/>
        <pc:sldMkLst>
          <pc:docMk/>
          <pc:sldMk cId="3654520183" sldId="1410"/>
        </pc:sldMkLst>
        <pc:spChg chg="del">
          <ac:chgData name="Dawn Vinas" userId="f38e12e2bed0e532" providerId="LiveId" clId="{65703078-5513-4BC7-914D-E938A0DDC8AE}" dt="2026-07-28T19:47:37.263" v="1552"/>
          <ac:spMkLst>
            <pc:docMk/>
            <pc:sldMk cId="3654520183" sldId="1410"/>
            <ac:spMk id="2" creationId="{2FAC926C-DBB7-4C57-A721-A57961C37E44}"/>
          </ac:spMkLst>
        </pc:spChg>
        <pc:spChg chg="del">
          <ac:chgData name="Dawn Vinas" userId="f38e12e2bed0e532" providerId="LiveId" clId="{65703078-5513-4BC7-914D-E938A0DDC8AE}" dt="2026-07-28T19:47:37.263" v="1554"/>
          <ac:spMkLst>
            <pc:docMk/>
            <pc:sldMk cId="3654520183" sldId="1410"/>
            <ac:spMk id="8" creationId="{A5AF17FE-086F-4C41-ABF0-A95CBF5F1A5C}"/>
          </ac:spMkLst>
        </pc:spChg>
        <pc:picChg chg="del">
          <ac:chgData name="Dawn Vinas" userId="f38e12e2bed0e532" providerId="LiveId" clId="{65703078-5513-4BC7-914D-E938A0DDC8AE}" dt="2026-07-28T19:47:37.260" v="1548"/>
          <ac:picMkLst>
            <pc:docMk/>
            <pc:sldMk cId="3654520183" sldId="1410"/>
            <ac:picMk id="4" creationId="{BF71919E-24BC-41FB-8134-E873C3667F25}"/>
          </ac:picMkLst>
        </pc:picChg>
        <pc:picChg chg="del">
          <ac:chgData name="Dawn Vinas" userId="f38e12e2bed0e532" providerId="LiveId" clId="{65703078-5513-4BC7-914D-E938A0DDC8AE}" dt="2026-07-28T19:47:37.260" v="1550"/>
          <ac:picMkLst>
            <pc:docMk/>
            <pc:sldMk cId="3654520183" sldId="1410"/>
            <ac:picMk id="7" creationId="{23783CAF-A748-4538-855C-47961660E90E}"/>
          </ac:picMkLst>
        </pc:picChg>
      </pc:sldChg>
      <pc:sldChg chg="delSp mod setBg">
        <pc:chgData name="Dawn Vinas" userId="f38e12e2bed0e532" providerId="LiveId" clId="{65703078-5513-4BC7-914D-E938A0DDC8AE}" dt="2026-07-28T19:47:37.263" v="1562"/>
        <pc:sldMkLst>
          <pc:docMk/>
          <pc:sldMk cId="543641539" sldId="1411"/>
        </pc:sldMkLst>
        <pc:spChg chg="del">
          <ac:chgData name="Dawn Vinas" userId="f38e12e2bed0e532" providerId="LiveId" clId="{65703078-5513-4BC7-914D-E938A0DDC8AE}" dt="2026-07-28T19:47:37.263" v="1560"/>
          <ac:spMkLst>
            <pc:docMk/>
            <pc:sldMk cId="543641539" sldId="1411"/>
            <ac:spMk id="3" creationId="{58CFED48-C23C-46C4-930E-D819615136DC}"/>
          </ac:spMkLst>
        </pc:spChg>
        <pc:picChg chg="del">
          <ac:chgData name="Dawn Vinas" userId="f38e12e2bed0e532" providerId="LiveId" clId="{65703078-5513-4BC7-914D-E938A0DDC8AE}" dt="2026-07-28T19:47:37.263" v="1558"/>
          <ac:picMkLst>
            <pc:docMk/>
            <pc:sldMk cId="543641539" sldId="1411"/>
            <ac:picMk id="2" creationId="{EE00A1DC-D9C2-47E9-96EA-B6F550006430}"/>
          </ac:picMkLst>
        </pc:picChg>
      </pc:sldChg>
      <pc:sldChg chg="delSp mod setBg">
        <pc:chgData name="Dawn Vinas" userId="f38e12e2bed0e532" providerId="LiveId" clId="{65703078-5513-4BC7-914D-E938A0DDC8AE}" dt="2026-07-28T19:47:37.271" v="1579"/>
        <pc:sldMkLst>
          <pc:docMk/>
          <pc:sldMk cId="1415483812" sldId="1412"/>
        </pc:sldMkLst>
        <pc:spChg chg="del">
          <ac:chgData name="Dawn Vinas" userId="f38e12e2bed0e532" providerId="LiveId" clId="{65703078-5513-4BC7-914D-E938A0DDC8AE}" dt="2026-07-28T19:47:37.271" v="1577"/>
          <ac:spMkLst>
            <pc:docMk/>
            <pc:sldMk cId="1415483812" sldId="1412"/>
            <ac:spMk id="3" creationId="{A202A168-4AEA-48A5-8BD4-83C6F97CFFDA}"/>
          </ac:spMkLst>
        </pc:spChg>
        <pc:picChg chg="del">
          <ac:chgData name="Dawn Vinas" userId="f38e12e2bed0e532" providerId="LiveId" clId="{65703078-5513-4BC7-914D-E938A0DDC8AE}" dt="2026-07-28T19:47:37.271" v="1575"/>
          <ac:picMkLst>
            <pc:docMk/>
            <pc:sldMk cId="1415483812" sldId="1412"/>
            <ac:picMk id="2" creationId="{28A84680-4D3E-414F-B5B7-7B7CF69470CB}"/>
          </ac:picMkLst>
        </pc:picChg>
      </pc:sldChg>
      <pc:sldChg chg="delSp mod setBg">
        <pc:chgData name="Dawn Vinas" userId="f38e12e2bed0e532" providerId="LiveId" clId="{65703078-5513-4BC7-914D-E938A0DDC8AE}" dt="2026-07-28T19:47:36.833" v="102"/>
        <pc:sldMkLst>
          <pc:docMk/>
          <pc:sldMk cId="0" sldId="1414"/>
        </pc:sldMkLst>
        <pc:spChg chg="del">
          <ac:chgData name="Dawn Vinas" userId="f38e12e2bed0e532" providerId="LiveId" clId="{65703078-5513-4BC7-914D-E938A0DDC8AE}" dt="2026-07-28T19:47:36.831" v="87"/>
          <ac:spMkLst>
            <pc:docMk/>
            <pc:sldMk cId="0" sldId="1414"/>
            <ac:spMk id="2" creationId="{C71AA562-095C-3AEC-2360-C8FE6162D44C}"/>
          </ac:spMkLst>
        </pc:spChg>
        <pc:spChg chg="del">
          <ac:chgData name="Dawn Vinas" userId="f38e12e2bed0e532" providerId="LiveId" clId="{65703078-5513-4BC7-914D-E938A0DDC8AE}" dt="2026-07-28T19:47:36.828" v="85"/>
          <ac:spMkLst>
            <pc:docMk/>
            <pc:sldMk cId="0" sldId="1414"/>
            <ac:spMk id="6" creationId="{AC04F1B1-77E4-33F8-F92A-467B78F79605}"/>
          </ac:spMkLst>
        </pc:spChg>
        <pc:spChg chg="del">
          <ac:chgData name="Dawn Vinas" userId="f38e12e2bed0e532" providerId="LiveId" clId="{65703078-5513-4BC7-914D-E938A0DDC8AE}" dt="2026-07-28T19:47:36.831" v="89"/>
          <ac:spMkLst>
            <pc:docMk/>
            <pc:sldMk cId="0" sldId="1414"/>
            <ac:spMk id="11" creationId="{EAFBE577-4B4F-092B-B5CA-89CDFB736198}"/>
          </ac:spMkLst>
        </pc:spChg>
        <pc:spChg chg="del">
          <ac:chgData name="Dawn Vinas" userId="f38e12e2bed0e532" providerId="LiveId" clId="{65703078-5513-4BC7-914D-E938A0DDC8AE}" dt="2026-07-28T19:47:36.831" v="92"/>
          <ac:spMkLst>
            <pc:docMk/>
            <pc:sldMk cId="0" sldId="1414"/>
            <ac:spMk id="16" creationId="{94A1C4AC-C062-3F27-5B94-C19BAD0199A2}"/>
          </ac:spMkLst>
        </pc:spChg>
        <pc:spChg chg="del">
          <ac:chgData name="Dawn Vinas" userId="f38e12e2bed0e532" providerId="LiveId" clId="{65703078-5513-4BC7-914D-E938A0DDC8AE}" dt="2026-07-28T19:47:36.831" v="94"/>
          <ac:spMkLst>
            <pc:docMk/>
            <pc:sldMk cId="0" sldId="1414"/>
            <ac:spMk id="19" creationId="{AD547317-45D7-27F9-411F-CBA948EB33A6}"/>
          </ac:spMkLst>
        </pc:spChg>
        <pc:spChg chg="del">
          <ac:chgData name="Dawn Vinas" userId="f38e12e2bed0e532" providerId="LiveId" clId="{65703078-5513-4BC7-914D-E938A0DDC8AE}" dt="2026-07-28T19:47:36.828" v="83"/>
          <ac:spMkLst>
            <pc:docMk/>
            <pc:sldMk cId="0" sldId="1414"/>
            <ac:spMk id="20" creationId="{A87103C7-CDAF-2C9C-6C2B-DF01C19D65A4}"/>
          </ac:spMkLst>
        </pc:spChg>
        <pc:spChg chg="del">
          <ac:chgData name="Dawn Vinas" userId="f38e12e2bed0e532" providerId="LiveId" clId="{65703078-5513-4BC7-914D-E938A0DDC8AE}" dt="2026-07-28T19:47:36.831" v="96"/>
          <ac:spMkLst>
            <pc:docMk/>
            <pc:sldMk cId="0" sldId="1414"/>
            <ac:spMk id="24" creationId="{15F2491B-A4BC-7709-2771-A717C10A3E7E}"/>
          </ac:spMkLst>
        </pc:spChg>
        <pc:spChg chg="del">
          <ac:chgData name="Dawn Vinas" userId="f38e12e2bed0e532" providerId="LiveId" clId="{65703078-5513-4BC7-914D-E938A0DDC8AE}" dt="2026-07-28T19:47:36.831" v="100"/>
          <ac:spMkLst>
            <pc:docMk/>
            <pc:sldMk cId="0" sldId="1414"/>
            <ac:spMk id="29" creationId="{AC5D7D8D-A4CC-DF5B-2405-6964F3516A5F}"/>
          </ac:spMkLst>
        </pc:spChg>
        <pc:spChg chg="del">
          <ac:chgData name="Dawn Vinas" userId="f38e12e2bed0e532" providerId="LiveId" clId="{65703078-5513-4BC7-914D-E938A0DDC8AE}" dt="2026-07-28T19:47:36.831" v="98"/>
          <ac:spMkLst>
            <pc:docMk/>
            <pc:sldMk cId="0" sldId="1414"/>
            <ac:spMk id="31" creationId="{BD5AD4F3-B99B-20EF-0EC0-F8EF7AE84DD8}"/>
          </ac:spMkLst>
        </pc:spChg>
        <pc:spChg chg="del">
          <ac:chgData name="Dawn Vinas" userId="f38e12e2bed0e532" providerId="LiveId" clId="{65703078-5513-4BC7-914D-E938A0DDC8AE}" dt="2026-07-28T19:47:36.831" v="90"/>
          <ac:spMkLst>
            <pc:docMk/>
            <pc:sldMk cId="0" sldId="1414"/>
            <ac:spMk id="20488" creationId="{4666AD72-85E1-2F2A-9BED-806174E7E28F}"/>
          </ac:spMkLst>
        </pc:spChg>
        <pc:picChg chg="del">
          <ac:chgData name="Dawn Vinas" userId="f38e12e2bed0e532" providerId="LiveId" clId="{65703078-5513-4BC7-914D-E938A0DDC8AE}" dt="2026-07-28T19:47:36.828" v="81"/>
          <ac:picMkLst>
            <pc:docMk/>
            <pc:sldMk cId="0" sldId="1414"/>
            <ac:picMk id="20482" creationId="{770FFD4A-FF6A-784C-8FFC-BC21ECDAAE97}"/>
          </ac:picMkLst>
        </pc:picChg>
      </pc:sldChg>
      <pc:sldChg chg="delSp mod setBg">
        <pc:chgData name="Dawn Vinas" userId="f38e12e2bed0e532" providerId="LiveId" clId="{65703078-5513-4BC7-914D-E938A0DDC8AE}" dt="2026-07-28T19:47:36.838" v="128"/>
        <pc:sldMkLst>
          <pc:docMk/>
          <pc:sldMk cId="0" sldId="1415"/>
        </pc:sldMkLst>
        <pc:spChg chg="del">
          <ac:chgData name="Dawn Vinas" userId="f38e12e2bed0e532" providerId="LiveId" clId="{65703078-5513-4BC7-914D-E938A0DDC8AE}" dt="2026-07-28T19:47:36.836" v="109"/>
          <ac:spMkLst>
            <pc:docMk/>
            <pc:sldMk cId="0" sldId="1415"/>
            <ac:spMk id="2" creationId="{A130DBC2-29AE-4642-9FF9-B5DAB3550129}"/>
          </ac:spMkLst>
        </pc:spChg>
        <pc:spChg chg="del">
          <ac:chgData name="Dawn Vinas" userId="f38e12e2bed0e532" providerId="LiveId" clId="{65703078-5513-4BC7-914D-E938A0DDC8AE}" dt="2026-07-28T19:47:36.836" v="107"/>
          <ac:spMkLst>
            <pc:docMk/>
            <pc:sldMk cId="0" sldId="1415"/>
            <ac:spMk id="6" creationId="{A1A23A18-B652-AFA6-9D8A-3B445AEAEFDF}"/>
          </ac:spMkLst>
        </pc:spChg>
        <pc:spChg chg="del">
          <ac:chgData name="Dawn Vinas" userId="f38e12e2bed0e532" providerId="LiveId" clId="{65703078-5513-4BC7-914D-E938A0DDC8AE}" dt="2026-07-28T19:47:36.836" v="111"/>
          <ac:spMkLst>
            <pc:docMk/>
            <pc:sldMk cId="0" sldId="1415"/>
            <ac:spMk id="11" creationId="{3D7A48F1-C7F4-221E-8FD2-91826DFF4F28}"/>
          </ac:spMkLst>
        </pc:spChg>
        <pc:spChg chg="del">
          <ac:chgData name="Dawn Vinas" userId="f38e12e2bed0e532" providerId="LiveId" clId="{65703078-5513-4BC7-914D-E938A0DDC8AE}" dt="2026-07-28T19:47:36.836" v="114"/>
          <ac:spMkLst>
            <pc:docMk/>
            <pc:sldMk cId="0" sldId="1415"/>
            <ac:spMk id="12" creationId="{7E896C5E-BA19-3A58-5564-04B2BAA6F957}"/>
          </ac:spMkLst>
        </pc:spChg>
        <pc:spChg chg="del">
          <ac:chgData name="Dawn Vinas" userId="f38e12e2bed0e532" providerId="LiveId" clId="{65703078-5513-4BC7-914D-E938A0DDC8AE}" dt="2026-07-28T19:47:36.836" v="116"/>
          <ac:spMkLst>
            <pc:docMk/>
            <pc:sldMk cId="0" sldId="1415"/>
            <ac:spMk id="16" creationId="{F52B0646-299A-79D1-C972-D7DD9B76CB3C}"/>
          </ac:spMkLst>
        </pc:spChg>
        <pc:spChg chg="del">
          <ac:chgData name="Dawn Vinas" userId="f38e12e2bed0e532" providerId="LiveId" clId="{65703078-5513-4BC7-914D-E938A0DDC8AE}" dt="2026-07-28T19:47:36.836" v="118"/>
          <ac:spMkLst>
            <pc:docMk/>
            <pc:sldMk cId="0" sldId="1415"/>
            <ac:spMk id="19" creationId="{B66301DB-7B1B-1084-833C-22C02986571E}"/>
          </ac:spMkLst>
        </pc:spChg>
        <pc:spChg chg="del">
          <ac:chgData name="Dawn Vinas" userId="f38e12e2bed0e532" providerId="LiveId" clId="{65703078-5513-4BC7-914D-E938A0DDC8AE}" dt="2026-07-28T19:47:36.833" v="105"/>
          <ac:spMkLst>
            <pc:docMk/>
            <pc:sldMk cId="0" sldId="1415"/>
            <ac:spMk id="20" creationId="{0B36DC90-81ED-2E97-83F4-42FC88B5D1C1}"/>
          </ac:spMkLst>
        </pc:spChg>
        <pc:spChg chg="del">
          <ac:chgData name="Dawn Vinas" userId="f38e12e2bed0e532" providerId="LiveId" clId="{65703078-5513-4BC7-914D-E938A0DDC8AE}" dt="2026-07-28T19:47:36.836" v="120"/>
          <ac:spMkLst>
            <pc:docMk/>
            <pc:sldMk cId="0" sldId="1415"/>
            <ac:spMk id="21" creationId="{7CC611BC-0325-BC3B-3F08-DFA9F12305C8}"/>
          </ac:spMkLst>
        </pc:spChg>
        <pc:spChg chg="del">
          <ac:chgData name="Dawn Vinas" userId="f38e12e2bed0e532" providerId="LiveId" clId="{65703078-5513-4BC7-914D-E938A0DDC8AE}" dt="2026-07-28T19:47:36.836" v="122"/>
          <ac:spMkLst>
            <pc:docMk/>
            <pc:sldMk cId="0" sldId="1415"/>
            <ac:spMk id="24" creationId="{D2D76DBE-ED5C-0C9F-B151-FED1E4F291C4}"/>
          </ac:spMkLst>
        </pc:spChg>
        <pc:spChg chg="del">
          <ac:chgData name="Dawn Vinas" userId="f38e12e2bed0e532" providerId="LiveId" clId="{65703078-5513-4BC7-914D-E938A0DDC8AE}" dt="2026-07-28T19:47:36.838" v="126"/>
          <ac:spMkLst>
            <pc:docMk/>
            <pc:sldMk cId="0" sldId="1415"/>
            <ac:spMk id="29" creationId="{5523A8F8-DB79-0BB4-33E1-0757C0899551}"/>
          </ac:spMkLst>
        </pc:spChg>
        <pc:spChg chg="del">
          <ac:chgData name="Dawn Vinas" userId="f38e12e2bed0e532" providerId="LiveId" clId="{65703078-5513-4BC7-914D-E938A0DDC8AE}" dt="2026-07-28T19:47:36.836" v="124"/>
          <ac:spMkLst>
            <pc:docMk/>
            <pc:sldMk cId="0" sldId="1415"/>
            <ac:spMk id="31" creationId="{D4F81F58-2469-598A-5E56-84B42B0B03FC}"/>
          </ac:spMkLst>
        </pc:spChg>
        <pc:spChg chg="del">
          <ac:chgData name="Dawn Vinas" userId="f38e12e2bed0e532" providerId="LiveId" clId="{65703078-5513-4BC7-914D-E938A0DDC8AE}" dt="2026-07-28T19:47:36.836" v="112"/>
          <ac:spMkLst>
            <pc:docMk/>
            <pc:sldMk cId="0" sldId="1415"/>
            <ac:spMk id="22536" creationId="{DDFC9B7A-8297-36D9-03AB-FEEE85003629}"/>
          </ac:spMkLst>
        </pc:spChg>
        <pc:picChg chg="del">
          <ac:chgData name="Dawn Vinas" userId="f38e12e2bed0e532" providerId="LiveId" clId="{65703078-5513-4BC7-914D-E938A0DDC8AE}" dt="2026-07-28T19:47:36.833" v="103"/>
          <ac:picMkLst>
            <pc:docMk/>
            <pc:sldMk cId="0" sldId="1415"/>
            <ac:picMk id="22530" creationId="{A55BA9AA-9C1B-AE54-02FF-DBF0A5CF6461}"/>
          </ac:picMkLst>
        </pc:picChg>
      </pc:sldChg>
      <pc:sldChg chg="delSp mod setBg">
        <pc:chgData name="Dawn Vinas" userId="f38e12e2bed0e532" providerId="LiveId" clId="{65703078-5513-4BC7-914D-E938A0DDC8AE}" dt="2026-07-28T19:47:37.230" v="1472"/>
        <pc:sldMkLst>
          <pc:docMk/>
          <pc:sldMk cId="3771701752" sldId="1420"/>
        </pc:sldMkLst>
        <pc:spChg chg="del">
          <ac:chgData name="Dawn Vinas" userId="f38e12e2bed0e532" providerId="LiveId" clId="{65703078-5513-4BC7-914D-E938A0DDC8AE}" dt="2026-07-28T19:47:37.224" v="1469"/>
          <ac:spMkLst>
            <pc:docMk/>
            <pc:sldMk cId="3771701752" sldId="1420"/>
            <ac:spMk id="4" creationId="{A635C60E-5F6D-D2C5-F657-905EA894EBE9}"/>
          </ac:spMkLst>
        </pc:spChg>
        <pc:picChg chg="del">
          <ac:chgData name="Dawn Vinas" userId="f38e12e2bed0e532" providerId="LiveId" clId="{65703078-5513-4BC7-914D-E938A0DDC8AE}" dt="2026-07-28T19:47:37.224" v="1468"/>
          <ac:picMkLst>
            <pc:docMk/>
            <pc:sldMk cId="3771701752" sldId="1420"/>
            <ac:picMk id="2" creationId="{53797F5B-CA4C-4B18-871F-7B37A2E48027}"/>
          </ac:picMkLst>
        </pc:picChg>
        <pc:picChg chg="del">
          <ac:chgData name="Dawn Vinas" userId="f38e12e2bed0e532" providerId="LiveId" clId="{65703078-5513-4BC7-914D-E938A0DDC8AE}" dt="2026-07-28T19:47:37.224" v="1470"/>
          <ac:picMkLst>
            <pc:docMk/>
            <pc:sldMk cId="3771701752" sldId="1420"/>
            <ac:picMk id="5" creationId="{B9219CDA-4C09-40B5-AC00-94DDC8CB8D65}"/>
          </ac:picMkLst>
        </pc:picChg>
      </pc:sldChg>
      <pc:sldChg chg="delSp mod setBg">
        <pc:chgData name="Dawn Vinas" userId="f38e12e2bed0e532" providerId="LiveId" clId="{65703078-5513-4BC7-914D-E938A0DDC8AE}" dt="2026-07-28T19:47:37.269" v="1567"/>
        <pc:sldMkLst>
          <pc:docMk/>
          <pc:sldMk cId="2565603756" sldId="1421"/>
        </pc:sldMkLst>
        <pc:spChg chg="del">
          <ac:chgData name="Dawn Vinas" userId="f38e12e2bed0e532" providerId="LiveId" clId="{65703078-5513-4BC7-914D-E938A0DDC8AE}" dt="2026-07-28T19:47:37.263" v="1565"/>
          <ac:spMkLst>
            <pc:docMk/>
            <pc:sldMk cId="2565603756" sldId="1421"/>
            <ac:spMk id="2" creationId="{D7AB4166-3F0F-4975-88E2-AD01F221ABBA}"/>
          </ac:spMkLst>
        </pc:spChg>
        <pc:picChg chg="del">
          <ac:chgData name="Dawn Vinas" userId="f38e12e2bed0e532" providerId="LiveId" clId="{65703078-5513-4BC7-914D-E938A0DDC8AE}" dt="2026-07-28T19:47:37.263" v="1564"/>
          <ac:picMkLst>
            <pc:docMk/>
            <pc:sldMk cId="2565603756" sldId="1421"/>
            <ac:picMk id="4" creationId="{3BC77B87-4BDB-4163-98F3-2E734A537ECB}"/>
          </ac:picMkLst>
        </pc:picChg>
      </pc:sldChg>
      <pc:sldChg chg="delSp setBg">
        <pc:chgData name="Dawn Vinas" userId="f38e12e2bed0e532" providerId="LiveId" clId="{65703078-5513-4BC7-914D-E938A0DDC8AE}" dt="2026-07-28T19:47:37.052" v="889"/>
        <pc:sldMkLst>
          <pc:docMk/>
          <pc:sldMk cId="2654048173" sldId="1452"/>
        </pc:sldMkLst>
        <pc:spChg chg="del">
          <ac:chgData name="Dawn Vinas" userId="f38e12e2bed0e532" providerId="LiveId" clId="{65703078-5513-4BC7-914D-E938A0DDC8AE}" dt="2026-07-28T19:47:37.052" v="886"/>
          <ac:spMkLst>
            <pc:docMk/>
            <pc:sldMk cId="2654048173" sldId="1452"/>
            <ac:spMk id="107523" creationId="{A854DC52-96FA-4845-821A-04CDEE92B9B2}"/>
          </ac:spMkLst>
        </pc:spChg>
        <pc:spChg chg="del">
          <ac:chgData name="Dawn Vinas" userId="f38e12e2bed0e532" providerId="LiveId" clId="{65703078-5513-4BC7-914D-E938A0DDC8AE}" dt="2026-07-28T19:47:37.052" v="887"/>
          <ac:spMkLst>
            <pc:docMk/>
            <pc:sldMk cId="2654048173" sldId="1452"/>
            <ac:spMk id="107524" creationId="{17CB7BA5-A117-4F15-AF8D-CD5340C80E29}"/>
          </ac:spMkLst>
        </pc:spChg>
        <pc:picChg chg="del">
          <ac:chgData name="Dawn Vinas" userId="f38e12e2bed0e532" providerId="LiveId" clId="{65703078-5513-4BC7-914D-E938A0DDC8AE}" dt="2026-07-28T19:47:37.052" v="885"/>
          <ac:picMkLst>
            <pc:docMk/>
            <pc:sldMk cId="2654048173" sldId="1452"/>
            <ac:picMk id="107522" creationId="{997C502A-EBB5-4D15-A084-F1A0225BA2FA}"/>
          </ac:picMkLst>
        </pc:picChg>
      </pc:sldChg>
      <pc:sldChg chg="delSp mod setBg">
        <pc:chgData name="Dawn Vinas" userId="f38e12e2bed0e532" providerId="LiveId" clId="{65703078-5513-4BC7-914D-E938A0DDC8AE}" dt="2026-07-28T19:47:37.052" v="896"/>
        <pc:sldMkLst>
          <pc:docMk/>
          <pc:sldMk cId="3014358482" sldId="1453"/>
        </pc:sldMkLst>
        <pc:spChg chg="del">
          <ac:chgData name="Dawn Vinas" userId="f38e12e2bed0e532" providerId="LiveId" clId="{65703078-5513-4BC7-914D-E938A0DDC8AE}" dt="2026-07-28T19:47:37.052" v="892"/>
          <ac:spMkLst>
            <pc:docMk/>
            <pc:sldMk cId="3014358482" sldId="1453"/>
            <ac:spMk id="3" creationId="{67028FA3-9DAB-4693-99A1-9016C89C4243}"/>
          </ac:spMkLst>
        </pc:spChg>
        <pc:spChg chg="del">
          <ac:chgData name="Dawn Vinas" userId="f38e12e2bed0e532" providerId="LiveId" clId="{65703078-5513-4BC7-914D-E938A0DDC8AE}" dt="2026-07-28T19:47:37.052" v="894"/>
          <ac:spMkLst>
            <pc:docMk/>
            <pc:sldMk cId="3014358482" sldId="1453"/>
            <ac:spMk id="4" creationId="{19123CD7-F7D9-45B5-BD4E-AE5B55C753FE}"/>
          </ac:spMkLst>
        </pc:spChg>
        <pc:picChg chg="del">
          <ac:chgData name="Dawn Vinas" userId="f38e12e2bed0e532" providerId="LiveId" clId="{65703078-5513-4BC7-914D-E938A0DDC8AE}" dt="2026-07-28T19:47:37.052" v="890"/>
          <ac:picMkLst>
            <pc:docMk/>
            <pc:sldMk cId="3014358482" sldId="1453"/>
            <ac:picMk id="2" creationId="{0825AAFD-E529-45BA-9323-017C1DB56F02}"/>
          </ac:picMkLst>
        </pc:picChg>
      </pc:sldChg>
      <pc:sldChg chg="delSp mod setBg">
        <pc:chgData name="Dawn Vinas" userId="f38e12e2bed0e532" providerId="LiveId" clId="{65703078-5513-4BC7-914D-E938A0DDC8AE}" dt="2026-07-28T19:47:37.066" v="922"/>
        <pc:sldMkLst>
          <pc:docMk/>
          <pc:sldMk cId="2140850646" sldId="1455"/>
        </pc:sldMkLst>
        <pc:spChg chg="del">
          <ac:chgData name="Dawn Vinas" userId="f38e12e2bed0e532" providerId="LiveId" clId="{65703078-5513-4BC7-914D-E938A0DDC8AE}" dt="2026-07-28T19:47:37.066" v="919"/>
          <ac:spMkLst>
            <pc:docMk/>
            <pc:sldMk cId="2140850646" sldId="1455"/>
            <ac:spMk id="4" creationId="{364D8852-A65F-4403-A761-99CBDC84CD57}"/>
          </ac:spMkLst>
        </pc:spChg>
        <pc:spChg chg="del">
          <ac:chgData name="Dawn Vinas" userId="f38e12e2bed0e532" providerId="LiveId" clId="{65703078-5513-4BC7-914D-E938A0DDC8AE}" dt="2026-07-28T19:47:37.066" v="920"/>
          <ac:spMkLst>
            <pc:docMk/>
            <pc:sldMk cId="2140850646" sldId="1455"/>
            <ac:spMk id="5" creationId="{6872488A-947C-4F4D-AE34-2B0D7070FA9B}"/>
          </ac:spMkLst>
        </pc:spChg>
        <pc:spChg chg="del">
          <ac:chgData name="Dawn Vinas" userId="f38e12e2bed0e532" providerId="LiveId" clId="{65703078-5513-4BC7-914D-E938A0DDC8AE}" dt="2026-07-28T19:47:37.066" v="917"/>
          <ac:spMkLst>
            <pc:docMk/>
            <pc:sldMk cId="2140850646" sldId="1455"/>
            <ac:spMk id="109570" creationId="{A098B6D3-8275-4D66-B616-F52CBE808E2D}"/>
          </ac:spMkLst>
        </pc:spChg>
        <pc:picChg chg="del">
          <ac:chgData name="Dawn Vinas" userId="f38e12e2bed0e532" providerId="LiveId" clId="{65703078-5513-4BC7-914D-E938A0DDC8AE}" dt="2026-07-28T19:47:37.066" v="918"/>
          <ac:picMkLst>
            <pc:docMk/>
            <pc:sldMk cId="2140850646" sldId="1455"/>
            <ac:picMk id="109571" creationId="{614280A0-4864-4614-969A-4965499FF639}"/>
          </ac:picMkLst>
        </pc:picChg>
      </pc:sldChg>
      <pc:sldChg chg="delSp mod setBg">
        <pc:chgData name="Dawn Vinas" userId="f38e12e2bed0e532" providerId="LiveId" clId="{65703078-5513-4BC7-914D-E938A0DDC8AE}" dt="2026-07-28T19:47:37.143" v="1184"/>
        <pc:sldMkLst>
          <pc:docMk/>
          <pc:sldMk cId="3998479939" sldId="1470"/>
        </pc:sldMkLst>
        <pc:spChg chg="del">
          <ac:chgData name="Dawn Vinas" userId="f38e12e2bed0e532" providerId="LiveId" clId="{65703078-5513-4BC7-914D-E938A0DDC8AE}" dt="2026-07-28T19:47:37.140" v="1178"/>
          <ac:spMkLst>
            <pc:docMk/>
            <pc:sldMk cId="3998479939" sldId="1470"/>
            <ac:spMk id="143362" creationId="{79B36C9B-9F3D-47B4-AB9A-914D17828CB9}"/>
          </ac:spMkLst>
        </pc:spChg>
        <pc:spChg chg="del">
          <ac:chgData name="Dawn Vinas" userId="f38e12e2bed0e532" providerId="LiveId" clId="{65703078-5513-4BC7-914D-E938A0DDC8AE}" dt="2026-07-28T19:47:37.140" v="1179"/>
          <ac:spMkLst>
            <pc:docMk/>
            <pc:sldMk cId="3998479939" sldId="1470"/>
            <ac:spMk id="143363" creationId="{28D274A7-AF71-4936-8DF4-7748AF6121E1}"/>
          </ac:spMkLst>
        </pc:spChg>
        <pc:spChg chg="del">
          <ac:chgData name="Dawn Vinas" userId="f38e12e2bed0e532" providerId="LiveId" clId="{65703078-5513-4BC7-914D-E938A0DDC8AE}" dt="2026-07-28T19:47:37.140" v="1180"/>
          <ac:spMkLst>
            <pc:docMk/>
            <pc:sldMk cId="3998479939" sldId="1470"/>
            <ac:spMk id="143364" creationId="{CF09C442-925C-4C1F-89AB-C153B72EEC2D}"/>
          </ac:spMkLst>
        </pc:spChg>
        <pc:picChg chg="del">
          <ac:chgData name="Dawn Vinas" userId="f38e12e2bed0e532" providerId="LiveId" clId="{65703078-5513-4BC7-914D-E938A0DDC8AE}" dt="2026-07-28T19:47:37.140" v="1182"/>
          <ac:picMkLst>
            <pc:docMk/>
            <pc:sldMk cId="3998479939" sldId="1470"/>
            <ac:picMk id="6" creationId="{736E3AA6-F590-4BD8-9396-40AD452BC71C}"/>
          </ac:picMkLst>
        </pc:picChg>
      </pc:sldChg>
      <pc:sldChg chg="delSp mod setBg">
        <pc:chgData name="Dawn Vinas" userId="f38e12e2bed0e532" providerId="LiveId" clId="{65703078-5513-4BC7-914D-E938A0DDC8AE}" dt="2026-07-28T19:47:37.173" v="1322"/>
        <pc:sldMkLst>
          <pc:docMk/>
          <pc:sldMk cId="1562457179" sldId="1471"/>
        </pc:sldMkLst>
        <pc:spChg chg="del">
          <ac:chgData name="Dawn Vinas" userId="f38e12e2bed0e532" providerId="LiveId" clId="{65703078-5513-4BC7-914D-E938A0DDC8AE}" dt="2026-07-28T19:47:37.169" v="1315"/>
          <ac:spMkLst>
            <pc:docMk/>
            <pc:sldMk cId="1562457179" sldId="1471"/>
            <ac:spMk id="148482" creationId="{39F4AAA4-44F4-41EE-8F81-77E767043058}"/>
          </ac:spMkLst>
        </pc:spChg>
        <pc:spChg chg="del">
          <ac:chgData name="Dawn Vinas" userId="f38e12e2bed0e532" providerId="LiveId" clId="{65703078-5513-4BC7-914D-E938A0DDC8AE}" dt="2026-07-28T19:47:37.169" v="1316"/>
          <ac:spMkLst>
            <pc:docMk/>
            <pc:sldMk cId="1562457179" sldId="1471"/>
            <ac:spMk id="148483" creationId="{21EC1435-1A66-4DC8-8CD8-DB3823FF8902}"/>
          </ac:spMkLst>
        </pc:spChg>
        <pc:picChg chg="del">
          <ac:chgData name="Dawn Vinas" userId="f38e12e2bed0e532" providerId="LiveId" clId="{65703078-5513-4BC7-914D-E938A0DDC8AE}" dt="2026-07-28T19:47:37.169" v="1318"/>
          <ac:picMkLst>
            <pc:docMk/>
            <pc:sldMk cId="1562457179" sldId="1471"/>
            <ac:picMk id="3" creationId="{7BAF50F8-D4AC-4255-A004-FDA57B687994}"/>
          </ac:picMkLst>
        </pc:picChg>
        <pc:picChg chg="del">
          <ac:chgData name="Dawn Vinas" userId="f38e12e2bed0e532" providerId="LiveId" clId="{65703078-5513-4BC7-914D-E938A0DDC8AE}" dt="2026-07-28T19:47:37.169" v="1320"/>
          <ac:picMkLst>
            <pc:docMk/>
            <pc:sldMk cId="1562457179" sldId="1471"/>
            <ac:picMk id="8" creationId="{496FDFA4-8E8F-4EBA-986A-A32685999A9A}"/>
          </ac:picMkLst>
        </pc:picChg>
      </pc:sldChg>
      <pc:sldChg chg="delSp mod setBg">
        <pc:chgData name="Dawn Vinas" userId="f38e12e2bed0e532" providerId="LiveId" clId="{65703078-5513-4BC7-914D-E938A0DDC8AE}" dt="2026-07-28T19:47:37.180" v="1341"/>
        <pc:sldMkLst>
          <pc:docMk/>
          <pc:sldMk cId="1971064312" sldId="1472"/>
        </pc:sldMkLst>
        <pc:spChg chg="del">
          <ac:chgData name="Dawn Vinas" userId="f38e12e2bed0e532" providerId="LiveId" clId="{65703078-5513-4BC7-914D-E938A0DDC8AE}" dt="2026-07-28T19:47:37.177" v="1338"/>
          <ac:spMkLst>
            <pc:docMk/>
            <pc:sldMk cId="1971064312" sldId="1472"/>
            <ac:spMk id="154626" creationId="{8F873047-E95E-435B-9FA4-C8DDAFFEC8E5}"/>
          </ac:spMkLst>
        </pc:spChg>
        <pc:spChg chg="del">
          <ac:chgData name="Dawn Vinas" userId="f38e12e2bed0e532" providerId="LiveId" clId="{65703078-5513-4BC7-914D-E938A0DDC8AE}" dt="2026-07-28T19:47:37.177" v="1339"/>
          <ac:spMkLst>
            <pc:docMk/>
            <pc:sldMk cId="1971064312" sldId="1472"/>
            <ac:spMk id="154627" creationId="{7C69C51A-BB13-4C94-9506-E90F3E6E53BD}"/>
          </ac:spMkLst>
        </pc:spChg>
        <pc:picChg chg="del">
          <ac:chgData name="Dawn Vinas" userId="f38e12e2bed0e532" providerId="LiveId" clId="{65703078-5513-4BC7-914D-E938A0DDC8AE}" dt="2026-07-28T19:47:37.177" v="1337"/>
          <ac:picMkLst>
            <pc:docMk/>
            <pc:sldMk cId="1971064312" sldId="1472"/>
            <ac:picMk id="3" creationId="{1B704062-C792-4027-994A-E024B474CAD2}"/>
          </ac:picMkLst>
        </pc:picChg>
      </pc:sldChg>
      <pc:sldChg chg="delSp mod setBg">
        <pc:chgData name="Dawn Vinas" userId="f38e12e2bed0e532" providerId="LiveId" clId="{65703078-5513-4BC7-914D-E938A0DDC8AE}" dt="2026-07-28T19:47:36.948" v="604"/>
        <pc:sldMkLst>
          <pc:docMk/>
          <pc:sldMk cId="1831334081" sldId="1512"/>
        </pc:sldMkLst>
        <pc:spChg chg="del">
          <ac:chgData name="Dawn Vinas" userId="f38e12e2bed0e532" providerId="LiveId" clId="{65703078-5513-4BC7-914D-E938A0DDC8AE}" dt="2026-07-28T19:47:36.943" v="600"/>
          <ac:spMkLst>
            <pc:docMk/>
            <pc:sldMk cId="1831334081" sldId="1512"/>
            <ac:spMk id="10" creationId="{BDEED4D4-5AFB-74A0-50AE-4C07EDEED2E0}"/>
          </ac:spMkLst>
        </pc:spChg>
        <pc:spChg chg="del">
          <ac:chgData name="Dawn Vinas" userId="f38e12e2bed0e532" providerId="LiveId" clId="{65703078-5513-4BC7-914D-E938A0DDC8AE}" dt="2026-07-28T19:47:36.943" v="596"/>
          <ac:spMkLst>
            <pc:docMk/>
            <pc:sldMk cId="1831334081" sldId="1512"/>
            <ac:spMk id="57346" creationId="{00000000-0000-0000-0000-000000000000}"/>
          </ac:spMkLst>
        </pc:spChg>
        <pc:spChg chg="del">
          <ac:chgData name="Dawn Vinas" userId="f38e12e2bed0e532" providerId="LiveId" clId="{65703078-5513-4BC7-914D-E938A0DDC8AE}" dt="2026-07-28T19:47:36.943" v="597"/>
          <ac:spMkLst>
            <pc:docMk/>
            <pc:sldMk cId="1831334081" sldId="1512"/>
            <ac:spMk id="57347" creationId="{00000000-0000-0000-0000-000000000000}"/>
          </ac:spMkLst>
        </pc:spChg>
        <pc:picChg chg="del">
          <ac:chgData name="Dawn Vinas" userId="f38e12e2bed0e532" providerId="LiveId" clId="{65703078-5513-4BC7-914D-E938A0DDC8AE}" dt="2026-07-28T19:47:36.943" v="602"/>
          <ac:picMkLst>
            <pc:docMk/>
            <pc:sldMk cId="1831334081" sldId="1512"/>
            <ac:picMk id="2" creationId="{080DF387-067A-ED1B-76A3-04498555687C}"/>
          </ac:picMkLst>
        </pc:picChg>
        <pc:picChg chg="del">
          <ac:chgData name="Dawn Vinas" userId="f38e12e2bed0e532" providerId="LiveId" clId="{65703078-5513-4BC7-914D-E938A0DDC8AE}" dt="2026-07-28T19:47:36.943" v="598"/>
          <ac:picMkLst>
            <pc:docMk/>
            <pc:sldMk cId="1831334081" sldId="1512"/>
            <ac:picMk id="57348" creationId="{00000000-0000-0000-0000-000000000000}"/>
          </ac:picMkLst>
        </pc:picChg>
      </pc:sldChg>
      <pc:sldChg chg="delSp mod setBg">
        <pc:chgData name="Dawn Vinas" userId="f38e12e2bed0e532" providerId="LiveId" clId="{65703078-5513-4BC7-914D-E938A0DDC8AE}" dt="2026-07-28T19:47:36.954" v="629"/>
        <pc:sldMkLst>
          <pc:docMk/>
          <pc:sldMk cId="2731090728" sldId="1513"/>
        </pc:sldMkLst>
        <pc:grpChg chg="del">
          <ac:chgData name="Dawn Vinas" userId="f38e12e2bed0e532" providerId="LiveId" clId="{65703078-5513-4BC7-914D-E938A0DDC8AE}" dt="2026-07-28T19:47:36.952" v="627"/>
          <ac:grpSpMkLst>
            <pc:docMk/>
            <pc:sldMk cId="2731090728" sldId="1513"/>
            <ac:grpSpMk id="7" creationId="{D00EEC2D-9013-4A8E-AEE8-A9E4A6D20D19}"/>
          </ac:grpSpMkLst>
        </pc:grpChg>
      </pc:sldChg>
      <pc:sldChg chg="delSp mod setBg">
        <pc:chgData name="Dawn Vinas" userId="f38e12e2bed0e532" providerId="LiveId" clId="{65703078-5513-4BC7-914D-E938A0DDC8AE}" dt="2026-07-28T19:47:37.210" v="1423"/>
        <pc:sldMkLst>
          <pc:docMk/>
          <pc:sldMk cId="1146899416" sldId="1553"/>
        </pc:sldMkLst>
        <pc:spChg chg="del">
          <ac:chgData name="Dawn Vinas" userId="f38e12e2bed0e532" providerId="LiveId" clId="{65703078-5513-4BC7-914D-E938A0DDC8AE}" dt="2026-07-28T19:47:37.208" v="1419"/>
          <ac:spMkLst>
            <pc:docMk/>
            <pc:sldMk cId="1146899416" sldId="1553"/>
            <ac:spMk id="4" creationId="{14A4B9E0-1D2B-420F-8243-273A25B0CF94}"/>
          </ac:spMkLst>
        </pc:spChg>
        <pc:spChg chg="del">
          <ac:chgData name="Dawn Vinas" userId="f38e12e2bed0e532" providerId="LiveId" clId="{65703078-5513-4BC7-914D-E938A0DDC8AE}" dt="2026-07-28T19:47:37.208" v="1421"/>
          <ac:spMkLst>
            <pc:docMk/>
            <pc:sldMk cId="1146899416" sldId="1553"/>
            <ac:spMk id="5" creationId="{2B793C7D-D494-4281-A119-74DBB3787ACF}"/>
          </ac:spMkLst>
        </pc:spChg>
        <pc:picChg chg="del">
          <ac:chgData name="Dawn Vinas" userId="f38e12e2bed0e532" providerId="LiveId" clId="{65703078-5513-4BC7-914D-E938A0DDC8AE}" dt="2026-07-28T19:47:37.208" v="1418"/>
          <ac:picMkLst>
            <pc:docMk/>
            <pc:sldMk cId="1146899416" sldId="1553"/>
            <ac:picMk id="3" creationId="{2AF509AD-D201-4067-B137-6317D26E9572}"/>
          </ac:picMkLst>
        </pc:picChg>
      </pc:sldChg>
      <pc:sldChg chg="delSp mod setBg">
        <pc:chgData name="Dawn Vinas" userId="f38e12e2bed0e532" providerId="LiveId" clId="{65703078-5513-4BC7-914D-E938A0DDC8AE}" dt="2026-07-28T19:47:37.323" v="1721"/>
        <pc:sldMkLst>
          <pc:docMk/>
          <pc:sldMk cId="3184998001" sldId="1569"/>
        </pc:sldMkLst>
        <pc:spChg chg="del">
          <ac:chgData name="Dawn Vinas" userId="f38e12e2bed0e532" providerId="LiveId" clId="{65703078-5513-4BC7-914D-E938A0DDC8AE}" dt="2026-07-28T19:47:37.321" v="1719"/>
          <ac:spMkLst>
            <pc:docMk/>
            <pc:sldMk cId="3184998001" sldId="1569"/>
            <ac:spMk id="2" creationId="{6FEBF1E2-70B7-43B2-8FAB-44F9656A8BA3}"/>
          </ac:spMkLst>
        </pc:spChg>
        <pc:picChg chg="del">
          <ac:chgData name="Dawn Vinas" userId="f38e12e2bed0e532" providerId="LiveId" clId="{65703078-5513-4BC7-914D-E938A0DDC8AE}" dt="2026-07-28T19:47:37.321" v="1718"/>
          <ac:picMkLst>
            <pc:docMk/>
            <pc:sldMk cId="3184998001" sldId="1569"/>
            <ac:picMk id="3" creationId="{D54AFC2A-49B2-4DCA-BE34-E5E312862F7C}"/>
          </ac:picMkLst>
        </pc:picChg>
        <pc:picChg chg="del">
          <ac:chgData name="Dawn Vinas" userId="f38e12e2bed0e532" providerId="LiveId" clId="{65703078-5513-4BC7-914D-E938A0DDC8AE}" dt="2026-07-28T19:47:37.321" v="1716"/>
          <ac:picMkLst>
            <pc:docMk/>
            <pc:sldMk cId="3184998001" sldId="1569"/>
            <ac:picMk id="5" creationId="{416089A8-6905-4B0A-8C45-C38922390476}"/>
          </ac:picMkLst>
        </pc:picChg>
      </pc:sldChg>
      <pc:sldChg chg="delSp mod setBg">
        <pc:chgData name="Dawn Vinas" userId="f38e12e2bed0e532" providerId="LiveId" clId="{65703078-5513-4BC7-914D-E938A0DDC8AE}" dt="2026-07-28T19:47:36.943" v="587"/>
        <pc:sldMkLst>
          <pc:docMk/>
          <pc:sldMk cId="4022126509" sldId="1663"/>
        </pc:sldMkLst>
        <pc:spChg chg="del">
          <ac:chgData name="Dawn Vinas" userId="f38e12e2bed0e532" providerId="LiveId" clId="{65703078-5513-4BC7-914D-E938A0DDC8AE}" dt="2026-07-28T19:47:36.939" v="583"/>
          <ac:spMkLst>
            <pc:docMk/>
            <pc:sldMk cId="4022126509" sldId="1663"/>
            <ac:spMk id="4" creationId="{36D8D4FC-F9F6-4284-AA40-C5E96B8D4A3A}"/>
          </ac:spMkLst>
        </pc:spChg>
        <pc:spChg chg="del">
          <ac:chgData name="Dawn Vinas" userId="f38e12e2bed0e532" providerId="LiveId" clId="{65703078-5513-4BC7-914D-E938A0DDC8AE}" dt="2026-07-28T19:47:36.939" v="585"/>
          <ac:spMkLst>
            <pc:docMk/>
            <pc:sldMk cId="4022126509" sldId="1663"/>
            <ac:spMk id="5" creationId="{A2D803C9-CEBF-4E4C-A630-94E7E6DB58C3}"/>
          </ac:spMkLst>
        </pc:spChg>
        <pc:picChg chg="del">
          <ac:chgData name="Dawn Vinas" userId="f38e12e2bed0e532" providerId="LiveId" clId="{65703078-5513-4BC7-914D-E938A0DDC8AE}" dt="2026-07-28T19:47:36.939" v="582"/>
          <ac:picMkLst>
            <pc:docMk/>
            <pc:sldMk cId="4022126509" sldId="1663"/>
            <ac:picMk id="2" creationId="{7DD05471-EB17-4B13-81FA-1C815B03EAC3}"/>
          </ac:picMkLst>
        </pc:picChg>
      </pc:sldChg>
      <pc:sldChg chg="delSp mod setBg">
        <pc:chgData name="Dawn Vinas" userId="f38e12e2bed0e532" providerId="LiveId" clId="{65703078-5513-4BC7-914D-E938A0DDC8AE}" dt="2026-07-28T19:47:36.984" v="705"/>
        <pc:sldMkLst>
          <pc:docMk/>
          <pc:sldMk cId="2067813835" sldId="1664"/>
        </pc:sldMkLst>
        <pc:spChg chg="del">
          <ac:chgData name="Dawn Vinas" userId="f38e12e2bed0e532" providerId="LiveId" clId="{65703078-5513-4BC7-914D-E938A0DDC8AE}" dt="2026-07-28T19:47:36.981" v="701"/>
          <ac:spMkLst>
            <pc:docMk/>
            <pc:sldMk cId="2067813835" sldId="1664"/>
            <ac:spMk id="4" creationId="{36D8D4FC-F9F6-4284-AA40-C5E96B8D4A3A}"/>
          </ac:spMkLst>
        </pc:spChg>
        <pc:spChg chg="del">
          <ac:chgData name="Dawn Vinas" userId="f38e12e2bed0e532" providerId="LiveId" clId="{65703078-5513-4BC7-914D-E938A0DDC8AE}" dt="2026-07-28T19:47:36.981" v="703"/>
          <ac:spMkLst>
            <pc:docMk/>
            <pc:sldMk cId="2067813835" sldId="1664"/>
            <ac:spMk id="5" creationId="{A2D803C9-CEBF-4E4C-A630-94E7E6DB58C3}"/>
          </ac:spMkLst>
        </pc:spChg>
        <pc:picChg chg="del">
          <ac:chgData name="Dawn Vinas" userId="f38e12e2bed0e532" providerId="LiveId" clId="{65703078-5513-4BC7-914D-E938A0DDC8AE}" dt="2026-07-28T19:47:36.981" v="700"/>
          <ac:picMkLst>
            <pc:docMk/>
            <pc:sldMk cId="2067813835" sldId="1664"/>
            <ac:picMk id="2" creationId="{7DD05471-EB17-4B13-81FA-1C815B03EAC3}"/>
          </ac:picMkLst>
        </pc:picChg>
      </pc:sldChg>
      <pc:sldChg chg="delSp mod setBg">
        <pc:chgData name="Dawn Vinas" userId="f38e12e2bed0e532" providerId="LiveId" clId="{65703078-5513-4BC7-914D-E938A0DDC8AE}" dt="2026-07-28T19:47:37.182" v="1353"/>
        <pc:sldMkLst>
          <pc:docMk/>
          <pc:sldMk cId="3418556591" sldId="1683"/>
        </pc:sldMkLst>
        <pc:spChg chg="del">
          <ac:chgData name="Dawn Vinas" userId="f38e12e2bed0e532" providerId="LiveId" clId="{65703078-5513-4BC7-914D-E938A0DDC8AE}" dt="2026-07-28T19:47:37.180" v="1347"/>
          <ac:spMkLst>
            <pc:docMk/>
            <pc:sldMk cId="3418556591" sldId="1683"/>
            <ac:spMk id="6" creationId="{7A625863-B41A-430E-BF79-12D7254C64C4}"/>
          </ac:spMkLst>
        </pc:spChg>
        <pc:spChg chg="del">
          <ac:chgData name="Dawn Vinas" userId="f38e12e2bed0e532" providerId="LiveId" clId="{65703078-5513-4BC7-914D-E938A0DDC8AE}" dt="2026-07-28T19:47:37.180" v="1349"/>
          <ac:spMkLst>
            <pc:docMk/>
            <pc:sldMk cId="3418556591" sldId="1683"/>
            <ac:spMk id="8" creationId="{D58302F1-35C5-4C1B-A9F0-2B4CD5945ED6}"/>
          </ac:spMkLst>
        </pc:spChg>
        <pc:spChg chg="del">
          <ac:chgData name="Dawn Vinas" userId="f38e12e2bed0e532" providerId="LiveId" clId="{65703078-5513-4BC7-914D-E938A0DDC8AE}" dt="2026-07-28T19:47:37.182" v="1351"/>
          <ac:spMkLst>
            <pc:docMk/>
            <pc:sldMk cId="3418556591" sldId="1683"/>
            <ac:spMk id="10" creationId="{DE672609-2FA8-4BC8-8C8B-06542A8AB03C}"/>
          </ac:spMkLst>
        </pc:spChg>
        <pc:picChg chg="del">
          <ac:chgData name="Dawn Vinas" userId="f38e12e2bed0e532" providerId="LiveId" clId="{65703078-5513-4BC7-914D-E938A0DDC8AE}" dt="2026-07-28T19:47:37.180" v="1343"/>
          <ac:picMkLst>
            <pc:docMk/>
            <pc:sldMk cId="3418556591" sldId="1683"/>
            <ac:picMk id="3" creationId="{FC0F80D0-774A-4D1E-BC8C-EA1A9D366F15}"/>
          </ac:picMkLst>
        </pc:picChg>
        <pc:picChg chg="del">
          <ac:chgData name="Dawn Vinas" userId="f38e12e2bed0e532" providerId="LiveId" clId="{65703078-5513-4BC7-914D-E938A0DDC8AE}" dt="2026-07-28T19:47:37.180" v="1345"/>
          <ac:picMkLst>
            <pc:docMk/>
            <pc:sldMk cId="3418556591" sldId="1683"/>
            <ac:picMk id="5" creationId="{28F5E2BB-4FD3-4423-A1B5-5F3F3A54553F}"/>
          </ac:picMkLst>
        </pc:picChg>
      </pc:sldChg>
      <pc:sldChg chg="delSp mod setBg">
        <pc:chgData name="Dawn Vinas" userId="f38e12e2bed0e532" providerId="LiveId" clId="{65703078-5513-4BC7-914D-E938A0DDC8AE}" dt="2026-07-28T19:47:36.943" v="595"/>
        <pc:sldMkLst>
          <pc:docMk/>
          <pc:sldMk cId="1897507834" sldId="1689"/>
        </pc:sldMkLst>
        <pc:spChg chg="del">
          <ac:chgData name="Dawn Vinas" userId="f38e12e2bed0e532" providerId="LiveId" clId="{65703078-5513-4BC7-914D-E938A0DDC8AE}" dt="2026-07-28T19:47:36.943" v="589"/>
          <ac:spMkLst>
            <pc:docMk/>
            <pc:sldMk cId="1897507834" sldId="1689"/>
            <ac:spMk id="2" creationId="{65C684A5-D120-4078-9875-BDA7B2F8CC5B}"/>
          </ac:spMkLst>
        </pc:spChg>
        <pc:spChg chg="del">
          <ac:chgData name="Dawn Vinas" userId="f38e12e2bed0e532" providerId="LiveId" clId="{65703078-5513-4BC7-914D-E938A0DDC8AE}" dt="2026-07-28T19:47:36.943" v="591"/>
          <ac:spMkLst>
            <pc:docMk/>
            <pc:sldMk cId="1897507834" sldId="1689"/>
            <ac:spMk id="3" creationId="{02369B11-A208-4FA2-A4D6-5F85F96EBBAB}"/>
          </ac:spMkLst>
        </pc:spChg>
        <pc:picChg chg="del">
          <ac:chgData name="Dawn Vinas" userId="f38e12e2bed0e532" providerId="LiveId" clId="{65703078-5513-4BC7-914D-E938A0DDC8AE}" dt="2026-07-28T19:47:36.943" v="593"/>
          <ac:picMkLst>
            <pc:docMk/>
            <pc:sldMk cId="1897507834" sldId="1689"/>
            <ac:picMk id="4" creationId="{103A3973-522A-4DED-857D-F1A9AF4E0B75}"/>
          </ac:picMkLst>
        </pc:picChg>
      </pc:sldChg>
      <pc:sldChg chg="delSp mod setBg">
        <pc:chgData name="Dawn Vinas" userId="f38e12e2bed0e532" providerId="LiveId" clId="{65703078-5513-4BC7-914D-E938A0DDC8AE}" dt="2026-07-28T19:47:36.962" v="645"/>
        <pc:sldMkLst>
          <pc:docMk/>
          <pc:sldMk cId="3832012215" sldId="1691"/>
        </pc:sldMkLst>
        <pc:spChg chg="del">
          <ac:chgData name="Dawn Vinas" userId="f38e12e2bed0e532" providerId="LiveId" clId="{65703078-5513-4BC7-914D-E938A0DDC8AE}" dt="2026-07-28T19:47:36.960" v="639"/>
          <ac:spMkLst>
            <pc:docMk/>
            <pc:sldMk cId="3832012215" sldId="1691"/>
            <ac:spMk id="2" creationId="{1F49A4E9-EA97-4AA8-9225-4D16F663337B}"/>
          </ac:spMkLst>
        </pc:spChg>
        <pc:spChg chg="del">
          <ac:chgData name="Dawn Vinas" userId="f38e12e2bed0e532" providerId="LiveId" clId="{65703078-5513-4BC7-914D-E938A0DDC8AE}" dt="2026-07-28T19:47:36.960" v="641"/>
          <ac:spMkLst>
            <pc:docMk/>
            <pc:sldMk cId="3832012215" sldId="1691"/>
            <ac:spMk id="3" creationId="{E115BC77-DCFA-4541-9217-A51C605E3274}"/>
          </ac:spMkLst>
        </pc:spChg>
        <pc:picChg chg="del">
          <ac:chgData name="Dawn Vinas" userId="f38e12e2bed0e532" providerId="LiveId" clId="{65703078-5513-4BC7-914D-E938A0DDC8AE}" dt="2026-07-28T19:47:36.960" v="643"/>
          <ac:picMkLst>
            <pc:docMk/>
            <pc:sldMk cId="3832012215" sldId="1691"/>
            <ac:picMk id="4" creationId="{391FF649-8D47-4B41-9003-35177CB6B88D}"/>
          </ac:picMkLst>
        </pc:picChg>
      </pc:sldChg>
      <pc:sldChg chg="delSp mod setBg">
        <pc:chgData name="Dawn Vinas" userId="f38e12e2bed0e532" providerId="LiveId" clId="{65703078-5513-4BC7-914D-E938A0DDC8AE}" dt="2026-07-28T19:47:36.974" v="684"/>
        <pc:sldMkLst>
          <pc:docMk/>
          <pc:sldMk cId="3008663498" sldId="1693"/>
        </pc:sldMkLst>
        <pc:spChg chg="del">
          <ac:chgData name="Dawn Vinas" userId="f38e12e2bed0e532" providerId="LiveId" clId="{65703078-5513-4BC7-914D-E938A0DDC8AE}" dt="2026-07-28T19:47:36.972" v="678"/>
          <ac:spMkLst>
            <pc:docMk/>
            <pc:sldMk cId="3008663498" sldId="1693"/>
            <ac:spMk id="2" creationId="{657FC247-9CD6-45B9-B143-56C9EDE971C0}"/>
          </ac:spMkLst>
        </pc:spChg>
        <pc:spChg chg="del">
          <ac:chgData name="Dawn Vinas" userId="f38e12e2bed0e532" providerId="LiveId" clId="{65703078-5513-4BC7-914D-E938A0DDC8AE}" dt="2026-07-28T19:47:36.972" v="680"/>
          <ac:spMkLst>
            <pc:docMk/>
            <pc:sldMk cId="3008663498" sldId="1693"/>
            <ac:spMk id="5" creationId="{980A50A9-9E6A-4113-A3CA-8BE1DE4B4171}"/>
          </ac:spMkLst>
        </pc:spChg>
        <pc:picChg chg="del">
          <ac:chgData name="Dawn Vinas" userId="f38e12e2bed0e532" providerId="LiveId" clId="{65703078-5513-4BC7-914D-E938A0DDC8AE}" dt="2026-07-28T19:47:36.972" v="682"/>
          <ac:picMkLst>
            <pc:docMk/>
            <pc:sldMk cId="3008663498" sldId="1693"/>
            <ac:picMk id="4" creationId="{A6063AB1-A8F4-4A01-B010-F202D1A47DE4}"/>
          </ac:picMkLst>
        </pc:picChg>
      </pc:sldChg>
      <pc:sldChg chg="delSp mod setBg">
        <pc:chgData name="Dawn Vinas" userId="f38e12e2bed0e532" providerId="LiveId" clId="{65703078-5513-4BC7-914D-E938A0DDC8AE}" dt="2026-07-28T19:47:36.923" v="541"/>
        <pc:sldMkLst>
          <pc:docMk/>
          <pc:sldMk cId="2757898134" sldId="1701"/>
        </pc:sldMkLst>
        <pc:spChg chg="del">
          <ac:chgData name="Dawn Vinas" userId="f38e12e2bed0e532" providerId="LiveId" clId="{65703078-5513-4BC7-914D-E938A0DDC8AE}" dt="2026-07-28T19:47:36.919" v="533"/>
          <ac:spMkLst>
            <pc:docMk/>
            <pc:sldMk cId="2757898134" sldId="1701"/>
            <ac:spMk id="4" creationId="{F3CA49FA-7B69-40A1-9070-24F2621E8829}"/>
          </ac:spMkLst>
        </pc:spChg>
        <pc:spChg chg="del">
          <ac:chgData name="Dawn Vinas" userId="f38e12e2bed0e532" providerId="LiveId" clId="{65703078-5513-4BC7-914D-E938A0DDC8AE}" dt="2026-07-28T19:47:36.919" v="531"/>
          <ac:spMkLst>
            <pc:docMk/>
            <pc:sldMk cId="2757898134" sldId="1701"/>
            <ac:spMk id="9" creationId="{CC5E493B-5705-4A4A-A0E3-488937792D00}"/>
          </ac:spMkLst>
        </pc:spChg>
        <pc:spChg chg="del">
          <ac:chgData name="Dawn Vinas" userId="f38e12e2bed0e532" providerId="LiveId" clId="{65703078-5513-4BC7-914D-E938A0DDC8AE}" dt="2026-07-28T19:47:36.919" v="535"/>
          <ac:spMkLst>
            <pc:docMk/>
            <pc:sldMk cId="2757898134" sldId="1701"/>
            <ac:spMk id="12" creationId="{F9E9CC36-D73E-4DB6-ABD2-9DCD9B783C95}"/>
          </ac:spMkLst>
        </pc:spChg>
        <pc:spChg chg="del">
          <ac:chgData name="Dawn Vinas" userId="f38e12e2bed0e532" providerId="LiveId" clId="{65703078-5513-4BC7-914D-E938A0DDC8AE}" dt="2026-07-28T19:47:36.923" v="537"/>
          <ac:spMkLst>
            <pc:docMk/>
            <pc:sldMk cId="2757898134" sldId="1701"/>
            <ac:spMk id="14" creationId="{0C9FE9B6-0EF8-43EB-8D53-3151F931C7BD}"/>
          </ac:spMkLst>
        </pc:spChg>
        <pc:spChg chg="del">
          <ac:chgData name="Dawn Vinas" userId="f38e12e2bed0e532" providerId="LiveId" clId="{65703078-5513-4BC7-914D-E938A0DDC8AE}" dt="2026-07-28T19:47:36.923" v="539"/>
          <ac:spMkLst>
            <pc:docMk/>
            <pc:sldMk cId="2757898134" sldId="1701"/>
            <ac:spMk id="16" creationId="{2AF1D180-353F-4BFF-87B1-AE0D79CEE7C2}"/>
          </ac:spMkLst>
        </pc:spChg>
        <pc:picChg chg="del">
          <ac:chgData name="Dawn Vinas" userId="f38e12e2bed0e532" providerId="LiveId" clId="{65703078-5513-4BC7-914D-E938A0DDC8AE}" dt="2026-07-28T19:47:36.919" v="529"/>
          <ac:picMkLst>
            <pc:docMk/>
            <pc:sldMk cId="2757898134" sldId="1701"/>
            <ac:picMk id="18" creationId="{C903BDD4-6758-4202-92BF-2339B060B5AD}"/>
          </ac:picMkLst>
        </pc:picChg>
      </pc:sldChg>
      <pc:sldChg chg="delSp mod setBg">
        <pc:chgData name="Dawn Vinas" userId="f38e12e2bed0e532" providerId="LiveId" clId="{65703078-5513-4BC7-914D-E938A0DDC8AE}" dt="2026-07-28T19:47:37.169" v="1314"/>
        <pc:sldMkLst>
          <pc:docMk/>
          <pc:sldMk cId="3136737596" sldId="1782"/>
        </pc:sldMkLst>
        <pc:spChg chg="del">
          <ac:chgData name="Dawn Vinas" userId="f38e12e2bed0e532" providerId="LiveId" clId="{65703078-5513-4BC7-914D-E938A0DDC8AE}" dt="2026-07-28T19:47:37.161" v="1304"/>
          <ac:spMkLst>
            <pc:docMk/>
            <pc:sldMk cId="3136737596" sldId="1782"/>
            <ac:spMk id="4" creationId="{B4C03BC0-425A-4DA7-8ECC-1FAC0795D3CD}"/>
          </ac:spMkLst>
        </pc:spChg>
        <pc:spChg chg="del">
          <ac:chgData name="Dawn Vinas" userId="f38e12e2bed0e532" providerId="LiveId" clId="{65703078-5513-4BC7-914D-E938A0DDC8AE}" dt="2026-07-28T19:47:37.161" v="1306"/>
          <ac:spMkLst>
            <pc:docMk/>
            <pc:sldMk cId="3136737596" sldId="1782"/>
            <ac:spMk id="5" creationId="{B63B82D8-1542-40E5-AA4C-2586CC2F0C1A}"/>
          </ac:spMkLst>
        </pc:spChg>
        <pc:spChg chg="del">
          <ac:chgData name="Dawn Vinas" userId="f38e12e2bed0e532" providerId="LiveId" clId="{65703078-5513-4BC7-914D-E938A0DDC8AE}" dt="2026-07-28T19:47:37.161" v="1308"/>
          <ac:spMkLst>
            <pc:docMk/>
            <pc:sldMk cId="3136737596" sldId="1782"/>
            <ac:spMk id="6" creationId="{94A0827F-0A85-41E5-80D7-2237DA9EF944}"/>
          </ac:spMkLst>
        </pc:spChg>
        <pc:spChg chg="del">
          <ac:chgData name="Dawn Vinas" userId="f38e12e2bed0e532" providerId="LiveId" clId="{65703078-5513-4BC7-914D-E938A0DDC8AE}" dt="2026-07-28T19:47:37.169" v="1310"/>
          <ac:spMkLst>
            <pc:docMk/>
            <pc:sldMk cId="3136737596" sldId="1782"/>
            <ac:spMk id="7" creationId="{9274D5EC-DF92-4B00-8C9B-D7427122F9F6}"/>
          </ac:spMkLst>
        </pc:spChg>
        <pc:spChg chg="del">
          <ac:chgData name="Dawn Vinas" userId="f38e12e2bed0e532" providerId="LiveId" clId="{65703078-5513-4BC7-914D-E938A0DDC8AE}" dt="2026-07-28T19:47:37.169" v="1312"/>
          <ac:spMkLst>
            <pc:docMk/>
            <pc:sldMk cId="3136737596" sldId="1782"/>
            <ac:spMk id="8" creationId="{D5CD37B5-0150-4310-BEA8-42F65575D116}"/>
          </ac:spMkLst>
        </pc:spChg>
        <pc:picChg chg="del">
          <ac:chgData name="Dawn Vinas" userId="f38e12e2bed0e532" providerId="LiveId" clId="{65703078-5513-4BC7-914D-E938A0DDC8AE}" dt="2026-07-28T19:47:37.161" v="1302"/>
          <ac:picMkLst>
            <pc:docMk/>
            <pc:sldMk cId="3136737596" sldId="1782"/>
            <ac:picMk id="3" creationId="{AD960AC5-FDA0-4658-916B-9C9BC5408B3A}"/>
          </ac:picMkLst>
        </pc:picChg>
      </pc:sldChg>
      <pc:sldChg chg="delSp mod setBg">
        <pc:chgData name="Dawn Vinas" userId="f38e12e2bed0e532" providerId="LiveId" clId="{65703078-5513-4BC7-914D-E938A0DDC8AE}" dt="2026-07-28T19:47:37.154" v="1228"/>
        <pc:sldMkLst>
          <pc:docMk/>
          <pc:sldMk cId="377087888" sldId="1788"/>
        </pc:sldMkLst>
        <pc:spChg chg="del">
          <ac:chgData name="Dawn Vinas" userId="f38e12e2bed0e532" providerId="LiveId" clId="{65703078-5513-4BC7-914D-E938A0DDC8AE}" dt="2026-07-28T19:47:37.149" v="1204"/>
          <ac:spMkLst>
            <pc:docMk/>
            <pc:sldMk cId="377087888" sldId="1788"/>
            <ac:spMk id="8" creationId="{C8064652-906E-41B9-A435-709FD2C09C99}"/>
          </ac:spMkLst>
        </pc:spChg>
        <pc:spChg chg="del">
          <ac:chgData name="Dawn Vinas" userId="f38e12e2bed0e532" providerId="LiveId" clId="{65703078-5513-4BC7-914D-E938A0DDC8AE}" dt="2026-07-28T19:47:37.149" v="1216"/>
          <ac:spMkLst>
            <pc:docMk/>
            <pc:sldMk cId="377087888" sldId="1788"/>
            <ac:spMk id="14" creationId="{54A51960-5C2E-45FA-A44D-2961024B7E2B}"/>
          </ac:spMkLst>
        </pc:spChg>
        <pc:spChg chg="del">
          <ac:chgData name="Dawn Vinas" userId="f38e12e2bed0e532" providerId="LiveId" clId="{65703078-5513-4BC7-914D-E938A0DDC8AE}" dt="2026-07-28T19:47:37.149" v="1218"/>
          <ac:spMkLst>
            <pc:docMk/>
            <pc:sldMk cId="377087888" sldId="1788"/>
            <ac:spMk id="15" creationId="{DF4A93CC-26C2-4FD2-B11C-0E9028C22C15}"/>
          </ac:spMkLst>
        </pc:spChg>
        <pc:spChg chg="del">
          <ac:chgData name="Dawn Vinas" userId="f38e12e2bed0e532" providerId="LiveId" clId="{65703078-5513-4BC7-914D-E938A0DDC8AE}" dt="2026-07-28T19:47:37.152" v="1220"/>
          <ac:spMkLst>
            <pc:docMk/>
            <pc:sldMk cId="377087888" sldId="1788"/>
            <ac:spMk id="16" creationId="{14455AFC-F529-45CF-AE2C-2E05C1AC17F0}"/>
          </ac:spMkLst>
        </pc:spChg>
        <pc:spChg chg="del">
          <ac:chgData name="Dawn Vinas" userId="f38e12e2bed0e532" providerId="LiveId" clId="{65703078-5513-4BC7-914D-E938A0DDC8AE}" dt="2026-07-28T19:47:37.152" v="1222"/>
          <ac:spMkLst>
            <pc:docMk/>
            <pc:sldMk cId="377087888" sldId="1788"/>
            <ac:spMk id="17" creationId="{BF18B897-E554-4913-A8DA-CDC4CA1AEBA1}"/>
          </ac:spMkLst>
        </pc:spChg>
        <pc:spChg chg="del">
          <ac:chgData name="Dawn Vinas" userId="f38e12e2bed0e532" providerId="LiveId" clId="{65703078-5513-4BC7-914D-E938A0DDC8AE}" dt="2026-07-28T19:47:37.152" v="1224"/>
          <ac:spMkLst>
            <pc:docMk/>
            <pc:sldMk cId="377087888" sldId="1788"/>
            <ac:spMk id="18" creationId="{033DF7EF-866A-4C86-83DD-FD9B008277FE}"/>
          </ac:spMkLst>
        </pc:spChg>
        <pc:spChg chg="del">
          <ac:chgData name="Dawn Vinas" userId="f38e12e2bed0e532" providerId="LiveId" clId="{65703078-5513-4BC7-914D-E938A0DDC8AE}" dt="2026-07-28T19:47:37.152" v="1225"/>
          <ac:spMkLst>
            <pc:docMk/>
            <pc:sldMk cId="377087888" sldId="1788"/>
            <ac:spMk id="19" creationId="{3CE34D21-2076-42F0-A371-965DC26D9A54}"/>
          </ac:spMkLst>
        </pc:spChg>
        <pc:spChg chg="del">
          <ac:chgData name="Dawn Vinas" userId="f38e12e2bed0e532" providerId="LiveId" clId="{65703078-5513-4BC7-914D-E938A0DDC8AE}" dt="2026-07-28T19:47:37.152" v="1226"/>
          <ac:spMkLst>
            <pc:docMk/>
            <pc:sldMk cId="377087888" sldId="1788"/>
            <ac:spMk id="20" creationId="{FDC3EAA4-65B9-4B55-ABD9-618C111A6894}"/>
          </ac:spMkLst>
        </pc:spChg>
        <pc:cxnChg chg="del">
          <ac:chgData name="Dawn Vinas" userId="f38e12e2bed0e532" providerId="LiveId" clId="{65703078-5513-4BC7-914D-E938A0DDC8AE}" dt="2026-07-28T19:47:37.149" v="1206"/>
          <ac:cxnSpMkLst>
            <pc:docMk/>
            <pc:sldMk cId="377087888" sldId="1788"/>
            <ac:cxnSpMk id="9" creationId="{4D0F3942-2489-4FF7-BA7B-8E3DE9979131}"/>
          </ac:cxnSpMkLst>
        </pc:cxnChg>
        <pc:cxnChg chg="del">
          <ac:chgData name="Dawn Vinas" userId="f38e12e2bed0e532" providerId="LiveId" clId="{65703078-5513-4BC7-914D-E938A0DDC8AE}" dt="2026-07-28T19:47:37.149" v="1208"/>
          <ac:cxnSpMkLst>
            <pc:docMk/>
            <pc:sldMk cId="377087888" sldId="1788"/>
            <ac:cxnSpMk id="10" creationId="{340B3D7D-F126-4089-AFBF-15F47B1F5BFE}"/>
          </ac:cxnSpMkLst>
        </pc:cxnChg>
        <pc:cxnChg chg="del">
          <ac:chgData name="Dawn Vinas" userId="f38e12e2bed0e532" providerId="LiveId" clId="{65703078-5513-4BC7-914D-E938A0DDC8AE}" dt="2026-07-28T19:47:37.149" v="1210"/>
          <ac:cxnSpMkLst>
            <pc:docMk/>
            <pc:sldMk cId="377087888" sldId="1788"/>
            <ac:cxnSpMk id="11" creationId="{17FCE244-432B-48DB-85FB-26BA8801DFDE}"/>
          </ac:cxnSpMkLst>
        </pc:cxnChg>
        <pc:cxnChg chg="del">
          <ac:chgData name="Dawn Vinas" userId="f38e12e2bed0e532" providerId="LiveId" clId="{65703078-5513-4BC7-914D-E938A0DDC8AE}" dt="2026-07-28T19:47:37.149" v="1212"/>
          <ac:cxnSpMkLst>
            <pc:docMk/>
            <pc:sldMk cId="377087888" sldId="1788"/>
            <ac:cxnSpMk id="12" creationId="{5376CA9A-C954-47B9-8D9E-2D07AB5D8EE5}"/>
          </ac:cxnSpMkLst>
        </pc:cxnChg>
        <pc:cxnChg chg="del">
          <ac:chgData name="Dawn Vinas" userId="f38e12e2bed0e532" providerId="LiveId" clId="{65703078-5513-4BC7-914D-E938A0DDC8AE}" dt="2026-07-28T19:47:37.149" v="1214"/>
          <ac:cxnSpMkLst>
            <pc:docMk/>
            <pc:sldMk cId="377087888" sldId="1788"/>
            <ac:cxnSpMk id="13" creationId="{A03E55EC-4037-47D6-81E7-8FB0CD087E97}"/>
          </ac:cxnSpMkLst>
        </pc:cxnChg>
      </pc:sldChg>
      <pc:sldChg chg="delSp mod setBg">
        <pc:chgData name="Dawn Vinas" userId="f38e12e2bed0e532" providerId="LiveId" clId="{65703078-5513-4BC7-914D-E938A0DDC8AE}" dt="2026-07-28T19:47:37.052" v="902"/>
        <pc:sldMkLst>
          <pc:docMk/>
          <pc:sldMk cId="1405699635" sldId="1793"/>
        </pc:sldMkLst>
        <pc:spChg chg="del">
          <ac:chgData name="Dawn Vinas" userId="f38e12e2bed0e532" providerId="LiveId" clId="{65703078-5513-4BC7-914D-E938A0DDC8AE}" dt="2026-07-28T19:47:37.052" v="899"/>
          <ac:spMkLst>
            <pc:docMk/>
            <pc:sldMk cId="1405699635" sldId="1793"/>
            <ac:spMk id="3" creationId="{DC93CB61-3305-4110-A3D5-46226ABA4491}"/>
          </ac:spMkLst>
        </pc:spChg>
        <pc:spChg chg="del">
          <ac:chgData name="Dawn Vinas" userId="f38e12e2bed0e532" providerId="LiveId" clId="{65703078-5513-4BC7-914D-E938A0DDC8AE}" dt="2026-07-28T19:47:37.052" v="900"/>
          <ac:spMkLst>
            <pc:docMk/>
            <pc:sldMk cId="1405699635" sldId="1793"/>
            <ac:spMk id="4" creationId="{407FA53A-E690-4AC9-AFE6-534E28980FE2}"/>
          </ac:spMkLst>
        </pc:spChg>
        <pc:picChg chg="del">
          <ac:chgData name="Dawn Vinas" userId="f38e12e2bed0e532" providerId="LiveId" clId="{65703078-5513-4BC7-914D-E938A0DDC8AE}" dt="2026-07-28T19:47:37.052" v="897"/>
          <ac:picMkLst>
            <pc:docMk/>
            <pc:sldMk cId="1405699635" sldId="1793"/>
            <ac:picMk id="2" creationId="{EB882C4B-99A1-44AC-BC9B-B967A5C1A021}"/>
          </ac:picMkLst>
        </pc:picChg>
      </pc:sldChg>
      <pc:sldChg chg="delSp mod setBg">
        <pc:chgData name="Dawn Vinas" userId="f38e12e2bed0e532" providerId="LiveId" clId="{65703078-5513-4BC7-914D-E938A0DDC8AE}" dt="2026-07-28T19:47:37.066" v="915"/>
        <pc:sldMkLst>
          <pc:docMk/>
          <pc:sldMk cId="3014935648" sldId="1794"/>
        </pc:sldMkLst>
        <pc:spChg chg="del">
          <ac:chgData name="Dawn Vinas" userId="f38e12e2bed0e532" providerId="LiveId" clId="{65703078-5513-4BC7-914D-E938A0DDC8AE}" dt="2026-07-28T19:47:37.061" v="909"/>
          <ac:spMkLst>
            <pc:docMk/>
            <pc:sldMk cId="3014935648" sldId="1794"/>
            <ac:spMk id="131074" creationId="{6203C859-8E56-4D0D-B4B4-C50E4C761416}"/>
          </ac:spMkLst>
        </pc:spChg>
        <pc:spChg chg="del">
          <ac:chgData name="Dawn Vinas" userId="f38e12e2bed0e532" providerId="LiveId" clId="{65703078-5513-4BC7-914D-E938A0DDC8AE}" dt="2026-07-28T19:47:37.061" v="910"/>
          <ac:spMkLst>
            <pc:docMk/>
            <pc:sldMk cId="3014935648" sldId="1794"/>
            <ac:spMk id="131075" creationId="{6838F334-D3CE-4D36-BA3A-58F889F51E7F}"/>
          </ac:spMkLst>
        </pc:spChg>
        <pc:spChg chg="del">
          <ac:chgData name="Dawn Vinas" userId="f38e12e2bed0e532" providerId="LiveId" clId="{65703078-5513-4BC7-914D-E938A0DDC8AE}" dt="2026-07-28T19:47:37.061" v="911"/>
          <ac:spMkLst>
            <pc:docMk/>
            <pc:sldMk cId="3014935648" sldId="1794"/>
            <ac:spMk id="131076" creationId="{962F5124-6A2F-416D-9510-7B0098000C05}"/>
          </ac:spMkLst>
        </pc:spChg>
        <pc:picChg chg="del">
          <ac:chgData name="Dawn Vinas" userId="f38e12e2bed0e532" providerId="LiveId" clId="{65703078-5513-4BC7-914D-E938A0DDC8AE}" dt="2026-07-28T19:47:37.061" v="913"/>
          <ac:picMkLst>
            <pc:docMk/>
            <pc:sldMk cId="3014935648" sldId="1794"/>
            <ac:picMk id="3" creationId="{0831549D-A13B-48B3-BA13-A051A178D82D}"/>
          </ac:picMkLst>
        </pc:picChg>
      </pc:sldChg>
      <pc:sldChg chg="delSp mod setBg">
        <pc:chgData name="Dawn Vinas" userId="f38e12e2bed0e532" providerId="LiveId" clId="{65703078-5513-4BC7-914D-E938A0DDC8AE}" dt="2026-07-28T19:47:37.177" v="1335"/>
        <pc:sldMkLst>
          <pc:docMk/>
          <pc:sldMk cId="3714039772" sldId="1795"/>
        </pc:sldMkLst>
        <pc:spChg chg="del">
          <ac:chgData name="Dawn Vinas" userId="f38e12e2bed0e532" providerId="LiveId" clId="{65703078-5513-4BC7-914D-E938A0DDC8AE}" dt="2026-07-28T19:47:37.177" v="1329"/>
          <ac:spMkLst>
            <pc:docMk/>
            <pc:sldMk cId="3714039772" sldId="1795"/>
            <ac:spMk id="20483" creationId="{00000000-0000-0000-0000-000000000000}"/>
          </ac:spMkLst>
        </pc:spChg>
        <pc:spChg chg="del">
          <ac:chgData name="Dawn Vinas" userId="f38e12e2bed0e532" providerId="LiveId" clId="{65703078-5513-4BC7-914D-E938A0DDC8AE}" dt="2026-07-28T19:47:37.177" v="1330"/>
          <ac:spMkLst>
            <pc:docMk/>
            <pc:sldMk cId="3714039772" sldId="1795"/>
            <ac:spMk id="35844" creationId="{00000000-0000-0000-0000-000000000000}"/>
          </ac:spMkLst>
        </pc:spChg>
        <pc:spChg chg="del">
          <ac:chgData name="Dawn Vinas" userId="f38e12e2bed0e532" providerId="LiveId" clId="{65703078-5513-4BC7-914D-E938A0DDC8AE}" dt="2026-07-28T19:47:37.177" v="1332"/>
          <ac:spMkLst>
            <pc:docMk/>
            <pc:sldMk cId="3714039772" sldId="1795"/>
            <ac:spMk id="35845" creationId="{00000000-0000-0000-0000-000000000000}"/>
          </ac:spMkLst>
        </pc:spChg>
        <pc:spChg chg="del">
          <ac:chgData name="Dawn Vinas" userId="f38e12e2bed0e532" providerId="LiveId" clId="{65703078-5513-4BC7-914D-E938A0DDC8AE}" dt="2026-07-28T19:47:37.177" v="1333"/>
          <ac:spMkLst>
            <pc:docMk/>
            <pc:sldMk cId="3714039772" sldId="1795"/>
            <ac:spMk id="35846" creationId="{00000000-0000-0000-0000-000000000000}"/>
          </ac:spMkLst>
        </pc:spChg>
        <pc:grpChg chg="del">
          <ac:chgData name="Dawn Vinas" userId="f38e12e2bed0e532" providerId="LiveId" clId="{65703078-5513-4BC7-914D-E938A0DDC8AE}" dt="2026-07-28T19:47:37.175" v="1328"/>
          <ac:grpSpMkLst>
            <pc:docMk/>
            <pc:sldMk cId="3714039772" sldId="1795"/>
            <ac:grpSpMk id="35842" creationId="{00000000-0000-0000-0000-000000000000}"/>
          </ac:grpSpMkLst>
        </pc:grpChg>
      </pc:sldChg>
      <pc:sldChg chg="delSp mod setBg">
        <pc:chgData name="Dawn Vinas" userId="f38e12e2bed0e532" providerId="LiveId" clId="{65703078-5513-4BC7-914D-E938A0DDC8AE}" dt="2026-07-28T19:47:37.081" v="980"/>
        <pc:sldMkLst>
          <pc:docMk/>
          <pc:sldMk cId="2614239082" sldId="1796"/>
        </pc:sldMkLst>
        <pc:spChg chg="del">
          <ac:chgData name="Dawn Vinas" userId="f38e12e2bed0e532" providerId="LiveId" clId="{65703078-5513-4BC7-914D-E938A0DDC8AE}" dt="2026-07-28T19:47:37.081" v="976"/>
          <ac:spMkLst>
            <pc:docMk/>
            <pc:sldMk cId="2614239082" sldId="1796"/>
            <ac:spMk id="3" creationId="{246EEE54-EBCB-48FA-9F6E-080C43978AE5}"/>
          </ac:spMkLst>
        </pc:spChg>
        <pc:spChg chg="del">
          <ac:chgData name="Dawn Vinas" userId="f38e12e2bed0e532" providerId="LiveId" clId="{65703078-5513-4BC7-914D-E938A0DDC8AE}" dt="2026-07-28T19:47:37.081" v="978"/>
          <ac:spMkLst>
            <pc:docMk/>
            <pc:sldMk cId="2614239082" sldId="1796"/>
            <ac:spMk id="4" creationId="{18DA6AC6-8817-4C06-8BF7-7453118F8979}"/>
          </ac:spMkLst>
        </pc:spChg>
        <pc:picChg chg="del">
          <ac:chgData name="Dawn Vinas" userId="f38e12e2bed0e532" providerId="LiveId" clId="{65703078-5513-4BC7-914D-E938A0DDC8AE}" dt="2026-07-28T19:47:37.081" v="974"/>
          <ac:picMkLst>
            <pc:docMk/>
            <pc:sldMk cId="2614239082" sldId="1796"/>
            <ac:picMk id="2" creationId="{51F52A0D-485B-4F94-BAAE-6298987D8697}"/>
          </ac:picMkLst>
        </pc:picChg>
      </pc:sldChg>
      <pc:sldChg chg="delSp mod setBg">
        <pc:chgData name="Dawn Vinas" userId="f38e12e2bed0e532" providerId="LiveId" clId="{65703078-5513-4BC7-914D-E938A0DDC8AE}" dt="2026-07-28T19:47:37.161" v="1274"/>
        <pc:sldMkLst>
          <pc:docMk/>
          <pc:sldMk cId="2303878172" sldId="1802"/>
        </pc:sldMkLst>
        <pc:spChg chg="del">
          <ac:chgData name="Dawn Vinas" userId="f38e12e2bed0e532" providerId="LiveId" clId="{65703078-5513-4BC7-914D-E938A0DDC8AE}" dt="2026-07-28T19:47:37.154" v="1260"/>
          <ac:spMkLst>
            <pc:docMk/>
            <pc:sldMk cId="2303878172" sldId="1802"/>
            <ac:spMk id="2" creationId="{95E88CD2-2235-4E80-BB2C-C6BBF0DF6C03}"/>
          </ac:spMkLst>
        </pc:spChg>
        <pc:spChg chg="del">
          <ac:chgData name="Dawn Vinas" userId="f38e12e2bed0e532" providerId="LiveId" clId="{65703078-5513-4BC7-914D-E938A0DDC8AE}" dt="2026-07-28T19:47:37.154" v="1262"/>
          <ac:spMkLst>
            <pc:docMk/>
            <pc:sldMk cId="2303878172" sldId="1802"/>
            <ac:spMk id="3" creationId="{B7769761-B01D-42A6-8A0B-B43739179E10}"/>
          </ac:spMkLst>
        </pc:spChg>
        <pc:spChg chg="del">
          <ac:chgData name="Dawn Vinas" userId="f38e12e2bed0e532" providerId="LiveId" clId="{65703078-5513-4BC7-914D-E938A0DDC8AE}" dt="2026-07-28T19:47:37.154" v="1266"/>
          <ac:spMkLst>
            <pc:docMk/>
            <pc:sldMk cId="2303878172" sldId="1802"/>
            <ac:spMk id="4" creationId="{5013FD22-3ADF-44C1-8C4D-DAC98BAA2944}"/>
          </ac:spMkLst>
        </pc:spChg>
        <pc:spChg chg="del">
          <ac:chgData name="Dawn Vinas" userId="f38e12e2bed0e532" providerId="LiveId" clId="{65703078-5513-4BC7-914D-E938A0DDC8AE}" dt="2026-07-28T19:47:37.154" v="1230"/>
          <ac:spMkLst>
            <pc:docMk/>
            <pc:sldMk cId="2303878172" sldId="1802"/>
            <ac:spMk id="8" creationId="{C8064652-906E-41B9-A435-709FD2C09C99}"/>
          </ac:spMkLst>
        </pc:spChg>
        <pc:spChg chg="del">
          <ac:chgData name="Dawn Vinas" userId="f38e12e2bed0e532" providerId="LiveId" clId="{65703078-5513-4BC7-914D-E938A0DDC8AE}" dt="2026-07-28T19:47:37.154" v="1242"/>
          <ac:spMkLst>
            <pc:docMk/>
            <pc:sldMk cId="2303878172" sldId="1802"/>
            <ac:spMk id="14" creationId="{54A51960-5C2E-45FA-A44D-2961024B7E2B}"/>
          </ac:spMkLst>
        </pc:spChg>
        <pc:spChg chg="del">
          <ac:chgData name="Dawn Vinas" userId="f38e12e2bed0e532" providerId="LiveId" clId="{65703078-5513-4BC7-914D-E938A0DDC8AE}" dt="2026-07-28T19:47:37.154" v="1244"/>
          <ac:spMkLst>
            <pc:docMk/>
            <pc:sldMk cId="2303878172" sldId="1802"/>
            <ac:spMk id="15" creationId="{DF4A93CC-26C2-4FD2-B11C-0E9028C22C15}"/>
          </ac:spMkLst>
        </pc:spChg>
        <pc:spChg chg="del">
          <ac:chgData name="Dawn Vinas" userId="f38e12e2bed0e532" providerId="LiveId" clId="{65703078-5513-4BC7-914D-E938A0DDC8AE}" dt="2026-07-28T19:47:37.154" v="1246"/>
          <ac:spMkLst>
            <pc:docMk/>
            <pc:sldMk cId="2303878172" sldId="1802"/>
            <ac:spMk id="16" creationId="{14455AFC-F529-45CF-AE2C-2E05C1AC17F0}"/>
          </ac:spMkLst>
        </pc:spChg>
        <pc:spChg chg="del">
          <ac:chgData name="Dawn Vinas" userId="f38e12e2bed0e532" providerId="LiveId" clId="{65703078-5513-4BC7-914D-E938A0DDC8AE}" dt="2026-07-28T19:47:37.154" v="1248"/>
          <ac:spMkLst>
            <pc:docMk/>
            <pc:sldMk cId="2303878172" sldId="1802"/>
            <ac:spMk id="17" creationId="{BF18B897-E554-4913-A8DA-CDC4CA1AEBA1}"/>
          </ac:spMkLst>
        </pc:spChg>
        <pc:spChg chg="del">
          <ac:chgData name="Dawn Vinas" userId="f38e12e2bed0e532" providerId="LiveId" clId="{65703078-5513-4BC7-914D-E938A0DDC8AE}" dt="2026-07-28T19:47:37.154" v="1250"/>
          <ac:spMkLst>
            <pc:docMk/>
            <pc:sldMk cId="2303878172" sldId="1802"/>
            <ac:spMk id="18" creationId="{033DF7EF-866A-4C86-83DD-FD9B008277FE}"/>
          </ac:spMkLst>
        </pc:spChg>
        <pc:spChg chg="del">
          <ac:chgData name="Dawn Vinas" userId="f38e12e2bed0e532" providerId="LiveId" clId="{65703078-5513-4BC7-914D-E938A0DDC8AE}" dt="2026-07-28T19:47:37.154" v="1257"/>
          <ac:spMkLst>
            <pc:docMk/>
            <pc:sldMk cId="2303878172" sldId="1802"/>
            <ac:spMk id="19" creationId="{3CE34D21-2076-42F0-A371-965DC26D9A54}"/>
          </ac:spMkLst>
        </pc:spChg>
        <pc:spChg chg="del">
          <ac:chgData name="Dawn Vinas" userId="f38e12e2bed0e532" providerId="LiveId" clId="{65703078-5513-4BC7-914D-E938A0DDC8AE}" dt="2026-07-28T19:47:37.154" v="1258"/>
          <ac:spMkLst>
            <pc:docMk/>
            <pc:sldMk cId="2303878172" sldId="1802"/>
            <ac:spMk id="20" creationId="{FDC3EAA4-65B9-4B55-ABD9-618C111A6894}"/>
          </ac:spMkLst>
        </pc:spChg>
        <pc:spChg chg="del">
          <ac:chgData name="Dawn Vinas" userId="f38e12e2bed0e532" providerId="LiveId" clId="{65703078-5513-4BC7-914D-E938A0DDC8AE}" dt="2026-07-28T19:47:37.154" v="1264"/>
          <ac:spMkLst>
            <pc:docMk/>
            <pc:sldMk cId="2303878172" sldId="1802"/>
            <ac:spMk id="21" creationId="{A2B168C6-430A-46A4-B604-FB32052B0BF0}"/>
          </ac:spMkLst>
        </pc:spChg>
        <pc:spChg chg="del">
          <ac:chgData name="Dawn Vinas" userId="f38e12e2bed0e532" providerId="LiveId" clId="{65703078-5513-4BC7-914D-E938A0DDC8AE}" dt="2026-07-28T19:47:37.154" v="1272"/>
          <ac:spMkLst>
            <pc:docMk/>
            <pc:sldMk cId="2303878172" sldId="1802"/>
            <ac:spMk id="25" creationId="{3B378D03-C56F-4F8B-94E7-E3B339896051}"/>
          </ac:spMkLst>
        </pc:spChg>
        <pc:spChg chg="del">
          <ac:chgData name="Dawn Vinas" userId="f38e12e2bed0e532" providerId="LiveId" clId="{65703078-5513-4BC7-914D-E938A0DDC8AE}" dt="2026-07-28T19:47:37.154" v="1268"/>
          <ac:spMkLst>
            <pc:docMk/>
            <pc:sldMk cId="2303878172" sldId="1802"/>
            <ac:spMk id="28" creationId="{70F0B388-84BD-490E-9368-E551E3646DA8}"/>
          </ac:spMkLst>
        </pc:spChg>
        <pc:spChg chg="del">
          <ac:chgData name="Dawn Vinas" userId="f38e12e2bed0e532" providerId="LiveId" clId="{65703078-5513-4BC7-914D-E938A0DDC8AE}" dt="2026-07-28T19:47:37.154" v="1270"/>
          <ac:spMkLst>
            <pc:docMk/>
            <pc:sldMk cId="2303878172" sldId="1802"/>
            <ac:spMk id="29" creationId="{DBBEBBDD-C23D-4B3A-B52B-FB9748120ADD}"/>
          </ac:spMkLst>
        </pc:spChg>
        <pc:spChg chg="del">
          <ac:chgData name="Dawn Vinas" userId="f38e12e2bed0e532" providerId="LiveId" clId="{65703078-5513-4BC7-914D-E938A0DDC8AE}" dt="2026-07-28T19:47:37.154" v="1252"/>
          <ac:spMkLst>
            <pc:docMk/>
            <pc:sldMk cId="2303878172" sldId="1802"/>
            <ac:spMk id="32" creationId="{566BF851-C21C-4D69-8049-B97AA07D8588}"/>
          </ac:spMkLst>
        </pc:spChg>
        <pc:spChg chg="del">
          <ac:chgData name="Dawn Vinas" userId="f38e12e2bed0e532" providerId="LiveId" clId="{65703078-5513-4BC7-914D-E938A0DDC8AE}" dt="2026-07-28T19:47:37.154" v="1254"/>
          <ac:spMkLst>
            <pc:docMk/>
            <pc:sldMk cId="2303878172" sldId="1802"/>
            <ac:spMk id="33" creationId="{37309A7F-C096-4FCB-BF66-5FD0DA4C71F6}"/>
          </ac:spMkLst>
        </pc:spChg>
        <pc:spChg chg="del">
          <ac:chgData name="Dawn Vinas" userId="f38e12e2bed0e532" providerId="LiveId" clId="{65703078-5513-4BC7-914D-E938A0DDC8AE}" dt="2026-07-28T19:47:37.154" v="1256"/>
          <ac:spMkLst>
            <pc:docMk/>
            <pc:sldMk cId="2303878172" sldId="1802"/>
            <ac:spMk id="35" creationId="{F2A0E3DB-CA97-4FB9-A79E-20E1C1BA48C4}"/>
          </ac:spMkLst>
        </pc:spChg>
        <pc:cxnChg chg="del">
          <ac:chgData name="Dawn Vinas" userId="f38e12e2bed0e532" providerId="LiveId" clId="{65703078-5513-4BC7-914D-E938A0DDC8AE}" dt="2026-07-28T19:47:37.154" v="1232"/>
          <ac:cxnSpMkLst>
            <pc:docMk/>
            <pc:sldMk cId="2303878172" sldId="1802"/>
            <ac:cxnSpMk id="9" creationId="{4D0F3942-2489-4FF7-BA7B-8E3DE9979131}"/>
          </ac:cxnSpMkLst>
        </pc:cxnChg>
        <pc:cxnChg chg="del">
          <ac:chgData name="Dawn Vinas" userId="f38e12e2bed0e532" providerId="LiveId" clId="{65703078-5513-4BC7-914D-E938A0DDC8AE}" dt="2026-07-28T19:47:37.154" v="1234"/>
          <ac:cxnSpMkLst>
            <pc:docMk/>
            <pc:sldMk cId="2303878172" sldId="1802"/>
            <ac:cxnSpMk id="10" creationId="{340B3D7D-F126-4089-AFBF-15F47B1F5BFE}"/>
          </ac:cxnSpMkLst>
        </pc:cxnChg>
        <pc:cxnChg chg="del">
          <ac:chgData name="Dawn Vinas" userId="f38e12e2bed0e532" providerId="LiveId" clId="{65703078-5513-4BC7-914D-E938A0DDC8AE}" dt="2026-07-28T19:47:37.154" v="1236"/>
          <ac:cxnSpMkLst>
            <pc:docMk/>
            <pc:sldMk cId="2303878172" sldId="1802"/>
            <ac:cxnSpMk id="11" creationId="{17FCE244-432B-48DB-85FB-26BA8801DFDE}"/>
          </ac:cxnSpMkLst>
        </pc:cxnChg>
        <pc:cxnChg chg="del">
          <ac:chgData name="Dawn Vinas" userId="f38e12e2bed0e532" providerId="LiveId" clId="{65703078-5513-4BC7-914D-E938A0DDC8AE}" dt="2026-07-28T19:47:37.154" v="1238"/>
          <ac:cxnSpMkLst>
            <pc:docMk/>
            <pc:sldMk cId="2303878172" sldId="1802"/>
            <ac:cxnSpMk id="12" creationId="{5376CA9A-C954-47B9-8D9E-2D07AB5D8EE5}"/>
          </ac:cxnSpMkLst>
        </pc:cxnChg>
        <pc:cxnChg chg="del">
          <ac:chgData name="Dawn Vinas" userId="f38e12e2bed0e532" providerId="LiveId" clId="{65703078-5513-4BC7-914D-E938A0DDC8AE}" dt="2026-07-28T19:47:37.154" v="1240"/>
          <ac:cxnSpMkLst>
            <pc:docMk/>
            <pc:sldMk cId="2303878172" sldId="1802"/>
            <ac:cxnSpMk id="13" creationId="{A03E55EC-4037-47D6-81E7-8FB0CD087E97}"/>
          </ac:cxnSpMkLst>
        </pc:cxnChg>
      </pc:sldChg>
      <pc:sldChg chg="delSp mod setBg">
        <pc:chgData name="Dawn Vinas" userId="f38e12e2bed0e532" providerId="LiveId" clId="{65703078-5513-4BC7-914D-E938A0DDC8AE}" dt="2026-07-28T19:47:37.297" v="1648"/>
        <pc:sldMkLst>
          <pc:docMk/>
          <pc:sldMk cId="3788361989" sldId="1805"/>
        </pc:sldMkLst>
        <pc:spChg chg="del">
          <ac:chgData name="Dawn Vinas" userId="f38e12e2bed0e532" providerId="LiveId" clId="{65703078-5513-4BC7-914D-E938A0DDC8AE}" dt="2026-07-28T19:47:37.290" v="1644"/>
          <ac:spMkLst>
            <pc:docMk/>
            <pc:sldMk cId="3788361989" sldId="1805"/>
            <ac:spMk id="2" creationId="{0CEF2352-35D4-4C47-998E-6FB63B932FF2}"/>
          </ac:spMkLst>
        </pc:spChg>
        <pc:spChg chg="del">
          <ac:chgData name="Dawn Vinas" userId="f38e12e2bed0e532" providerId="LiveId" clId="{65703078-5513-4BC7-914D-E938A0DDC8AE}" dt="2026-07-28T19:47:37.290" v="1646"/>
          <ac:spMkLst>
            <pc:docMk/>
            <pc:sldMk cId="3788361989" sldId="1805"/>
            <ac:spMk id="5" creationId="{E8FD135B-8AAF-42EA-9B3A-5611F2713959}"/>
          </ac:spMkLst>
        </pc:spChg>
        <pc:picChg chg="del">
          <ac:chgData name="Dawn Vinas" userId="f38e12e2bed0e532" providerId="LiveId" clId="{65703078-5513-4BC7-914D-E938A0DDC8AE}" dt="2026-07-28T19:47:37.290" v="1642"/>
          <ac:picMkLst>
            <pc:docMk/>
            <pc:sldMk cId="3788361989" sldId="1805"/>
            <ac:picMk id="4" creationId="{56324BC4-7389-4413-BD66-3DC7149899F0}"/>
          </ac:picMkLst>
        </pc:picChg>
      </pc:sldChg>
      <pc:sldChg chg="delSp mod setBg">
        <pc:chgData name="Dawn Vinas" userId="f38e12e2bed0e532" providerId="LiveId" clId="{65703078-5513-4BC7-914D-E938A0DDC8AE}" dt="2026-07-28T19:47:37.121" v="1094"/>
        <pc:sldMkLst>
          <pc:docMk/>
          <pc:sldMk cId="1400224678" sldId="1827"/>
        </pc:sldMkLst>
        <pc:spChg chg="del">
          <ac:chgData name="Dawn Vinas" userId="f38e12e2bed0e532" providerId="LiveId" clId="{65703078-5513-4BC7-914D-E938A0DDC8AE}" dt="2026-07-28T19:47:37.119" v="1086"/>
          <ac:spMkLst>
            <pc:docMk/>
            <pc:sldMk cId="1400224678" sldId="1827"/>
            <ac:spMk id="4" creationId="{06800CB1-B8DF-4766-9F9C-5620DCDA3E01}"/>
          </ac:spMkLst>
        </pc:spChg>
        <pc:spChg chg="del">
          <ac:chgData name="Dawn Vinas" userId="f38e12e2bed0e532" providerId="LiveId" clId="{65703078-5513-4BC7-914D-E938A0DDC8AE}" dt="2026-07-28T19:47:37.119" v="1088"/>
          <ac:spMkLst>
            <pc:docMk/>
            <pc:sldMk cId="1400224678" sldId="1827"/>
            <ac:spMk id="5" creationId="{99BD279A-FC97-40D8-B871-9674D5744551}"/>
          </ac:spMkLst>
        </pc:spChg>
        <pc:spChg chg="del">
          <ac:chgData name="Dawn Vinas" userId="f38e12e2bed0e532" providerId="LiveId" clId="{65703078-5513-4BC7-914D-E938A0DDC8AE}" dt="2026-07-28T19:47:37.119" v="1090"/>
          <ac:spMkLst>
            <pc:docMk/>
            <pc:sldMk cId="1400224678" sldId="1827"/>
            <ac:spMk id="6" creationId="{1051558F-45A7-473F-B29B-396FEAB5142F}"/>
          </ac:spMkLst>
        </pc:spChg>
        <pc:spChg chg="del">
          <ac:chgData name="Dawn Vinas" userId="f38e12e2bed0e532" providerId="LiveId" clId="{65703078-5513-4BC7-914D-E938A0DDC8AE}" dt="2026-07-28T19:47:37.119" v="1092"/>
          <ac:spMkLst>
            <pc:docMk/>
            <pc:sldMk cId="1400224678" sldId="1827"/>
            <ac:spMk id="7" creationId="{1DA5C37D-A5E6-46AA-9F86-F809EECCC1F0}"/>
          </ac:spMkLst>
        </pc:spChg>
        <pc:picChg chg="del">
          <ac:chgData name="Dawn Vinas" userId="f38e12e2bed0e532" providerId="LiveId" clId="{65703078-5513-4BC7-914D-E938A0DDC8AE}" dt="2026-07-28T19:47:37.119" v="1084"/>
          <ac:picMkLst>
            <pc:docMk/>
            <pc:sldMk cId="1400224678" sldId="1827"/>
            <ac:picMk id="3" creationId="{1226E39E-DE30-4AB9-AD77-32AA7A35B926}"/>
          </ac:picMkLst>
        </pc:picChg>
      </pc:sldChg>
      <pc:sldChg chg="delSp mod setBg">
        <pc:chgData name="Dawn Vinas" userId="f38e12e2bed0e532" providerId="LiveId" clId="{65703078-5513-4BC7-914D-E938A0DDC8AE}" dt="2026-07-28T19:47:36.956" v="633"/>
        <pc:sldMkLst>
          <pc:docMk/>
          <pc:sldMk cId="1330710390" sldId="1836"/>
        </pc:sldMkLst>
        <pc:grpChg chg="del">
          <ac:chgData name="Dawn Vinas" userId="f38e12e2bed0e532" providerId="LiveId" clId="{65703078-5513-4BC7-914D-E938A0DDC8AE}" dt="2026-07-28T19:47:36.954" v="631"/>
          <ac:grpSpMkLst>
            <pc:docMk/>
            <pc:sldMk cId="1330710390" sldId="1836"/>
            <ac:grpSpMk id="3" creationId="{4451D9F8-C1CD-479E-8A8F-D3D411FB86DA}"/>
          </ac:grpSpMkLst>
        </pc:grpChg>
      </pc:sldChg>
      <pc:sldChg chg="delSp mod setBg">
        <pc:chgData name="Dawn Vinas" userId="f38e12e2bed0e532" providerId="LiveId" clId="{65703078-5513-4BC7-914D-E938A0DDC8AE}" dt="2026-07-28T19:47:37.161" v="1300"/>
        <pc:sldMkLst>
          <pc:docMk/>
          <pc:sldMk cId="3836436924" sldId="1852"/>
        </pc:sldMkLst>
        <pc:spChg chg="del">
          <ac:chgData name="Dawn Vinas" userId="f38e12e2bed0e532" providerId="LiveId" clId="{65703078-5513-4BC7-914D-E938A0DDC8AE}" dt="2026-07-28T19:47:37.161" v="1276"/>
          <ac:spMkLst>
            <pc:docMk/>
            <pc:sldMk cId="3836436924" sldId="1852"/>
            <ac:spMk id="8" creationId="{C8064652-906E-41B9-A435-709FD2C09C99}"/>
          </ac:spMkLst>
        </pc:spChg>
        <pc:spChg chg="del">
          <ac:chgData name="Dawn Vinas" userId="f38e12e2bed0e532" providerId="LiveId" clId="{65703078-5513-4BC7-914D-E938A0DDC8AE}" dt="2026-07-28T19:47:37.161" v="1288"/>
          <ac:spMkLst>
            <pc:docMk/>
            <pc:sldMk cId="3836436924" sldId="1852"/>
            <ac:spMk id="14" creationId="{54A51960-5C2E-45FA-A44D-2961024B7E2B}"/>
          </ac:spMkLst>
        </pc:spChg>
        <pc:spChg chg="del">
          <ac:chgData name="Dawn Vinas" userId="f38e12e2bed0e532" providerId="LiveId" clId="{65703078-5513-4BC7-914D-E938A0DDC8AE}" dt="2026-07-28T19:47:37.161" v="1290"/>
          <ac:spMkLst>
            <pc:docMk/>
            <pc:sldMk cId="3836436924" sldId="1852"/>
            <ac:spMk id="15" creationId="{DF4A93CC-26C2-4FD2-B11C-0E9028C22C15}"/>
          </ac:spMkLst>
        </pc:spChg>
        <pc:spChg chg="del">
          <ac:chgData name="Dawn Vinas" userId="f38e12e2bed0e532" providerId="LiveId" clId="{65703078-5513-4BC7-914D-E938A0DDC8AE}" dt="2026-07-28T19:47:37.161" v="1292"/>
          <ac:spMkLst>
            <pc:docMk/>
            <pc:sldMk cId="3836436924" sldId="1852"/>
            <ac:spMk id="16" creationId="{14455AFC-F529-45CF-AE2C-2E05C1AC17F0}"/>
          </ac:spMkLst>
        </pc:spChg>
        <pc:spChg chg="del">
          <ac:chgData name="Dawn Vinas" userId="f38e12e2bed0e532" providerId="LiveId" clId="{65703078-5513-4BC7-914D-E938A0DDC8AE}" dt="2026-07-28T19:47:37.161" v="1294"/>
          <ac:spMkLst>
            <pc:docMk/>
            <pc:sldMk cId="3836436924" sldId="1852"/>
            <ac:spMk id="17" creationId="{BF18B897-E554-4913-A8DA-CDC4CA1AEBA1}"/>
          </ac:spMkLst>
        </pc:spChg>
        <pc:spChg chg="del">
          <ac:chgData name="Dawn Vinas" userId="f38e12e2bed0e532" providerId="LiveId" clId="{65703078-5513-4BC7-914D-E938A0DDC8AE}" dt="2026-07-28T19:47:37.161" v="1296"/>
          <ac:spMkLst>
            <pc:docMk/>
            <pc:sldMk cId="3836436924" sldId="1852"/>
            <ac:spMk id="18" creationId="{033DF7EF-866A-4C86-83DD-FD9B008277FE}"/>
          </ac:spMkLst>
        </pc:spChg>
        <pc:spChg chg="del">
          <ac:chgData name="Dawn Vinas" userId="f38e12e2bed0e532" providerId="LiveId" clId="{65703078-5513-4BC7-914D-E938A0DDC8AE}" dt="2026-07-28T19:47:37.161" v="1297"/>
          <ac:spMkLst>
            <pc:docMk/>
            <pc:sldMk cId="3836436924" sldId="1852"/>
            <ac:spMk id="19" creationId="{3CE34D21-2076-42F0-A371-965DC26D9A54}"/>
          </ac:spMkLst>
        </pc:spChg>
        <pc:spChg chg="del">
          <ac:chgData name="Dawn Vinas" userId="f38e12e2bed0e532" providerId="LiveId" clId="{65703078-5513-4BC7-914D-E938A0DDC8AE}" dt="2026-07-28T19:47:37.161" v="1298"/>
          <ac:spMkLst>
            <pc:docMk/>
            <pc:sldMk cId="3836436924" sldId="1852"/>
            <ac:spMk id="20" creationId="{FDC3EAA4-65B9-4B55-ABD9-618C111A6894}"/>
          </ac:spMkLst>
        </pc:spChg>
        <pc:cxnChg chg="del">
          <ac:chgData name="Dawn Vinas" userId="f38e12e2bed0e532" providerId="LiveId" clId="{65703078-5513-4BC7-914D-E938A0DDC8AE}" dt="2026-07-28T19:47:37.161" v="1278"/>
          <ac:cxnSpMkLst>
            <pc:docMk/>
            <pc:sldMk cId="3836436924" sldId="1852"/>
            <ac:cxnSpMk id="9" creationId="{4D0F3942-2489-4FF7-BA7B-8E3DE9979131}"/>
          </ac:cxnSpMkLst>
        </pc:cxnChg>
        <pc:cxnChg chg="del">
          <ac:chgData name="Dawn Vinas" userId="f38e12e2bed0e532" providerId="LiveId" clId="{65703078-5513-4BC7-914D-E938A0DDC8AE}" dt="2026-07-28T19:47:37.161" v="1280"/>
          <ac:cxnSpMkLst>
            <pc:docMk/>
            <pc:sldMk cId="3836436924" sldId="1852"/>
            <ac:cxnSpMk id="10" creationId="{340B3D7D-F126-4089-AFBF-15F47B1F5BFE}"/>
          </ac:cxnSpMkLst>
        </pc:cxnChg>
        <pc:cxnChg chg="del">
          <ac:chgData name="Dawn Vinas" userId="f38e12e2bed0e532" providerId="LiveId" clId="{65703078-5513-4BC7-914D-E938A0DDC8AE}" dt="2026-07-28T19:47:37.161" v="1282"/>
          <ac:cxnSpMkLst>
            <pc:docMk/>
            <pc:sldMk cId="3836436924" sldId="1852"/>
            <ac:cxnSpMk id="11" creationId="{17FCE244-432B-48DB-85FB-26BA8801DFDE}"/>
          </ac:cxnSpMkLst>
        </pc:cxnChg>
        <pc:cxnChg chg="del">
          <ac:chgData name="Dawn Vinas" userId="f38e12e2bed0e532" providerId="LiveId" clId="{65703078-5513-4BC7-914D-E938A0DDC8AE}" dt="2026-07-28T19:47:37.161" v="1284"/>
          <ac:cxnSpMkLst>
            <pc:docMk/>
            <pc:sldMk cId="3836436924" sldId="1852"/>
            <ac:cxnSpMk id="12" creationId="{5376CA9A-C954-47B9-8D9E-2D07AB5D8EE5}"/>
          </ac:cxnSpMkLst>
        </pc:cxnChg>
        <pc:cxnChg chg="del">
          <ac:chgData name="Dawn Vinas" userId="f38e12e2bed0e532" providerId="LiveId" clId="{65703078-5513-4BC7-914D-E938A0DDC8AE}" dt="2026-07-28T19:47:37.161" v="1286"/>
          <ac:cxnSpMkLst>
            <pc:docMk/>
            <pc:sldMk cId="3836436924" sldId="1852"/>
            <ac:cxnSpMk id="13" creationId="{A03E55EC-4037-47D6-81E7-8FB0CD087E97}"/>
          </ac:cxnSpMkLst>
        </pc:cxnChg>
      </pc:sldChg>
      <pc:sldChg chg="delSp mod setBg">
        <pc:chgData name="Dawn Vinas" userId="f38e12e2bed0e532" providerId="LiveId" clId="{65703078-5513-4BC7-914D-E938A0DDC8AE}" dt="2026-07-28T19:47:37.300" v="1656"/>
        <pc:sldMkLst>
          <pc:docMk/>
          <pc:sldMk cId="1715528997" sldId="1899"/>
        </pc:sldMkLst>
        <pc:spChg chg="del">
          <ac:chgData name="Dawn Vinas" userId="f38e12e2bed0e532" providerId="LiveId" clId="{65703078-5513-4BC7-914D-E938A0DDC8AE}" dt="2026-07-28T19:47:37.297" v="1652"/>
          <ac:spMkLst>
            <pc:docMk/>
            <pc:sldMk cId="1715528997" sldId="1899"/>
            <ac:spMk id="3" creationId="{0F2D1F57-A111-6E5D-9EF7-8AC23BF98067}"/>
          </ac:spMkLst>
        </pc:spChg>
        <pc:spChg chg="del">
          <ac:chgData name="Dawn Vinas" userId="f38e12e2bed0e532" providerId="LiveId" clId="{65703078-5513-4BC7-914D-E938A0DDC8AE}" dt="2026-07-28T19:47:37.297" v="1654"/>
          <ac:spMkLst>
            <pc:docMk/>
            <pc:sldMk cId="1715528997" sldId="1899"/>
            <ac:spMk id="4" creationId="{52D97CD4-6B6C-144E-CDC1-4F38DE1F435D}"/>
          </ac:spMkLst>
        </pc:spChg>
        <pc:picChg chg="del">
          <ac:chgData name="Dawn Vinas" userId="f38e12e2bed0e532" providerId="LiveId" clId="{65703078-5513-4BC7-914D-E938A0DDC8AE}" dt="2026-07-28T19:47:37.297" v="1650"/>
          <ac:picMkLst>
            <pc:docMk/>
            <pc:sldMk cId="1715528997" sldId="1899"/>
            <ac:picMk id="2" creationId="{9D87A62C-F815-2038-D44B-A66D62FFC4DC}"/>
          </ac:picMkLst>
        </pc:picChg>
      </pc:sldChg>
      <pc:sldChg chg="delSp mod setBg">
        <pc:chgData name="Dawn Vinas" userId="f38e12e2bed0e532" providerId="LiveId" clId="{65703078-5513-4BC7-914D-E938A0DDC8AE}" dt="2026-07-28T19:47:37.304" v="1669"/>
        <pc:sldMkLst>
          <pc:docMk/>
          <pc:sldMk cId="677089514" sldId="1900"/>
        </pc:sldMkLst>
        <pc:spChg chg="del">
          <ac:chgData name="Dawn Vinas" userId="f38e12e2bed0e532" providerId="LiveId" clId="{65703078-5513-4BC7-914D-E938A0DDC8AE}" dt="2026-07-28T19:47:37.302" v="1665"/>
          <ac:spMkLst>
            <pc:docMk/>
            <pc:sldMk cId="677089514" sldId="1900"/>
            <ac:spMk id="3" creationId="{14F4FF44-1D7F-912D-E6D8-3B8654F98923}"/>
          </ac:spMkLst>
        </pc:spChg>
        <pc:spChg chg="del">
          <ac:chgData name="Dawn Vinas" userId="f38e12e2bed0e532" providerId="LiveId" clId="{65703078-5513-4BC7-914D-E938A0DDC8AE}" dt="2026-07-28T19:47:37.302" v="1667"/>
          <ac:spMkLst>
            <pc:docMk/>
            <pc:sldMk cId="677089514" sldId="1900"/>
            <ac:spMk id="5" creationId="{8496CA42-B375-9B9D-202F-619FCB54D6C9}"/>
          </ac:spMkLst>
        </pc:spChg>
        <pc:picChg chg="del">
          <ac:chgData name="Dawn Vinas" userId="f38e12e2bed0e532" providerId="LiveId" clId="{65703078-5513-4BC7-914D-E938A0DDC8AE}" dt="2026-07-28T19:47:37.302" v="1663"/>
          <ac:picMkLst>
            <pc:docMk/>
            <pc:sldMk cId="677089514" sldId="1900"/>
            <ac:picMk id="2" creationId="{5FFE2B10-3858-5D37-50A7-8C713ABFC6C3}"/>
          </ac:picMkLst>
        </pc:picChg>
      </pc:sldChg>
      <pc:sldChg chg="delSp mod setBg">
        <pc:chgData name="Dawn Vinas" userId="f38e12e2bed0e532" providerId="LiveId" clId="{65703078-5513-4BC7-914D-E938A0DDC8AE}" dt="2026-07-28T19:47:37.304" v="1673"/>
        <pc:sldMkLst>
          <pc:docMk/>
          <pc:sldMk cId="4178207762" sldId="1901"/>
        </pc:sldMkLst>
        <pc:picChg chg="del">
          <ac:chgData name="Dawn Vinas" userId="f38e12e2bed0e532" providerId="LiveId" clId="{65703078-5513-4BC7-914D-E938A0DDC8AE}" dt="2026-07-28T19:47:37.304" v="1671"/>
          <ac:picMkLst>
            <pc:docMk/>
            <pc:sldMk cId="4178207762" sldId="1901"/>
            <ac:picMk id="3" creationId="{B298C9A6-81B1-F5FA-AC83-6D85F09305F9}"/>
          </ac:picMkLst>
        </pc:picChg>
      </pc:sldChg>
      <pc:sldChg chg="delSp mod setBg">
        <pc:chgData name="Dawn Vinas" userId="f38e12e2bed0e532" providerId="LiveId" clId="{65703078-5513-4BC7-914D-E938A0DDC8AE}" dt="2026-07-28T19:47:37.304" v="1681"/>
        <pc:sldMkLst>
          <pc:docMk/>
          <pc:sldMk cId="3412681851" sldId="1902"/>
        </pc:sldMkLst>
        <pc:spChg chg="del">
          <ac:chgData name="Dawn Vinas" userId="f38e12e2bed0e532" providerId="LiveId" clId="{65703078-5513-4BC7-914D-E938A0DDC8AE}" dt="2026-07-28T19:47:37.304" v="1677"/>
          <ac:spMkLst>
            <pc:docMk/>
            <pc:sldMk cId="3412681851" sldId="1902"/>
            <ac:spMk id="6" creationId="{91FE73BE-87D4-6B48-E50D-0682BBD11FF8}"/>
          </ac:spMkLst>
        </pc:spChg>
        <pc:spChg chg="del">
          <ac:chgData name="Dawn Vinas" userId="f38e12e2bed0e532" providerId="LiveId" clId="{65703078-5513-4BC7-914D-E938A0DDC8AE}" dt="2026-07-28T19:47:37.304" v="1679"/>
          <ac:spMkLst>
            <pc:docMk/>
            <pc:sldMk cId="3412681851" sldId="1902"/>
            <ac:spMk id="7" creationId="{A76AAF52-1FF9-9A0D-9D77-0DF91A2C65BF}"/>
          </ac:spMkLst>
        </pc:spChg>
        <pc:picChg chg="del">
          <ac:chgData name="Dawn Vinas" userId="f38e12e2bed0e532" providerId="LiveId" clId="{65703078-5513-4BC7-914D-E938A0DDC8AE}" dt="2026-07-28T19:47:37.304" v="1675"/>
          <ac:picMkLst>
            <pc:docMk/>
            <pc:sldMk cId="3412681851" sldId="1902"/>
            <ac:picMk id="3" creationId="{0CC35E7C-36ED-BF09-4EBA-CF8D67439F50}"/>
          </ac:picMkLst>
        </pc:picChg>
      </pc:sldChg>
      <pc:sldChg chg="delSp mod setBg">
        <pc:chgData name="Dawn Vinas" userId="f38e12e2bed0e532" providerId="LiveId" clId="{65703078-5513-4BC7-914D-E938A0DDC8AE}" dt="2026-07-28T19:47:37.304" v="1687"/>
        <pc:sldMkLst>
          <pc:docMk/>
          <pc:sldMk cId="3859739672" sldId="1906"/>
        </pc:sldMkLst>
        <pc:spChg chg="del">
          <ac:chgData name="Dawn Vinas" userId="f38e12e2bed0e532" providerId="LiveId" clId="{65703078-5513-4BC7-914D-E938A0DDC8AE}" dt="2026-07-28T19:47:37.304" v="1685"/>
          <ac:spMkLst>
            <pc:docMk/>
            <pc:sldMk cId="3859739672" sldId="1906"/>
            <ac:spMk id="4" creationId="{557B57F1-CA3E-44FB-5166-B5E2D9905C07}"/>
          </ac:spMkLst>
        </pc:spChg>
        <pc:picChg chg="del">
          <ac:chgData name="Dawn Vinas" userId="f38e12e2bed0e532" providerId="LiveId" clId="{65703078-5513-4BC7-914D-E938A0DDC8AE}" dt="2026-07-28T19:47:37.304" v="1683"/>
          <ac:picMkLst>
            <pc:docMk/>
            <pc:sldMk cId="3859739672" sldId="1906"/>
            <ac:picMk id="3" creationId="{5B5AD86A-AAFE-4550-D746-B288084184BC}"/>
          </ac:picMkLst>
        </pc:picChg>
      </pc:sldChg>
      <pc:sldChg chg="delSp mod setBg">
        <pc:chgData name="Dawn Vinas" userId="f38e12e2bed0e532" providerId="LiveId" clId="{65703078-5513-4BC7-914D-E938A0DDC8AE}" dt="2026-07-28T19:47:37.304" v="1693"/>
        <pc:sldMkLst>
          <pc:docMk/>
          <pc:sldMk cId="3594853514" sldId="1907"/>
        </pc:sldMkLst>
        <pc:spChg chg="del">
          <ac:chgData name="Dawn Vinas" userId="f38e12e2bed0e532" providerId="LiveId" clId="{65703078-5513-4BC7-914D-E938A0DDC8AE}" dt="2026-07-28T19:47:37.304" v="1688"/>
          <ac:spMkLst>
            <pc:docMk/>
            <pc:sldMk cId="3594853514" sldId="1907"/>
            <ac:spMk id="2" creationId="{39DEC3B2-91D0-7E99-3E1B-6D142702B3D0}"/>
          </ac:spMkLst>
        </pc:spChg>
        <pc:spChg chg="del">
          <ac:chgData name="Dawn Vinas" userId="f38e12e2bed0e532" providerId="LiveId" clId="{65703078-5513-4BC7-914D-E938A0DDC8AE}" dt="2026-07-28T19:47:37.304" v="1689"/>
          <ac:spMkLst>
            <pc:docMk/>
            <pc:sldMk cId="3594853514" sldId="1907"/>
            <ac:spMk id="3" creationId="{A6C98CD4-8142-940C-0E7A-E4ECD8E7EEA6}"/>
          </ac:spMkLst>
        </pc:spChg>
        <pc:picChg chg="del">
          <ac:chgData name="Dawn Vinas" userId="f38e12e2bed0e532" providerId="LiveId" clId="{65703078-5513-4BC7-914D-E938A0DDC8AE}" dt="2026-07-28T19:47:37.304" v="1691"/>
          <ac:picMkLst>
            <pc:docMk/>
            <pc:sldMk cId="3594853514" sldId="1907"/>
            <ac:picMk id="5" creationId="{883D2B40-E10B-5071-93CF-26658A039094}"/>
          </ac:picMkLst>
        </pc:picChg>
      </pc:sldChg>
      <pc:sldChg chg="delSp mod setBg">
        <pc:chgData name="Dawn Vinas" userId="f38e12e2bed0e532" providerId="LiveId" clId="{65703078-5513-4BC7-914D-E938A0DDC8AE}" dt="2026-07-28T19:47:37.316" v="1701"/>
        <pc:sldMkLst>
          <pc:docMk/>
          <pc:sldMk cId="4061249033" sldId="1908"/>
        </pc:sldMkLst>
        <pc:spChg chg="del">
          <ac:chgData name="Dawn Vinas" userId="f38e12e2bed0e532" providerId="LiveId" clId="{65703078-5513-4BC7-914D-E938A0DDC8AE}" dt="2026-07-28T19:47:37.304" v="1697"/>
          <ac:spMkLst>
            <pc:docMk/>
            <pc:sldMk cId="4061249033" sldId="1908"/>
            <ac:spMk id="3" creationId="{CE0C6C01-B783-DB8E-18D4-C1BA80FCE972}"/>
          </ac:spMkLst>
        </pc:spChg>
        <pc:spChg chg="del">
          <ac:chgData name="Dawn Vinas" userId="f38e12e2bed0e532" providerId="LiveId" clId="{65703078-5513-4BC7-914D-E938A0DDC8AE}" dt="2026-07-28T19:47:37.304" v="1699"/>
          <ac:spMkLst>
            <pc:docMk/>
            <pc:sldMk cId="4061249033" sldId="1908"/>
            <ac:spMk id="4" creationId="{57FEA593-DB48-38E3-95A8-2BA375EB22A6}"/>
          </ac:spMkLst>
        </pc:spChg>
        <pc:picChg chg="del">
          <ac:chgData name="Dawn Vinas" userId="f38e12e2bed0e532" providerId="LiveId" clId="{65703078-5513-4BC7-914D-E938A0DDC8AE}" dt="2026-07-28T19:47:37.304" v="1695"/>
          <ac:picMkLst>
            <pc:docMk/>
            <pc:sldMk cId="4061249033" sldId="1908"/>
            <ac:picMk id="2" creationId="{B5BE275A-9F42-588C-3D8D-4F1DFE109221}"/>
          </ac:picMkLst>
        </pc:picChg>
      </pc:sldChg>
      <pc:sldChg chg="delSp mod setBg">
        <pc:chgData name="Dawn Vinas" userId="f38e12e2bed0e532" providerId="LiveId" clId="{65703078-5513-4BC7-914D-E938A0DDC8AE}" dt="2026-07-28T19:47:36.927" v="552"/>
        <pc:sldMkLst>
          <pc:docMk/>
          <pc:sldMk cId="2920765111" sldId="1929"/>
        </pc:sldMkLst>
        <pc:spChg chg="del">
          <ac:chgData name="Dawn Vinas" userId="f38e12e2bed0e532" providerId="LiveId" clId="{65703078-5513-4BC7-914D-E938A0DDC8AE}" dt="2026-07-28T19:47:36.927" v="548"/>
          <ac:spMkLst>
            <pc:docMk/>
            <pc:sldMk cId="2920765111" sldId="1929"/>
            <ac:spMk id="3" creationId="{5B98B88B-3438-4476-822D-B7C4C5EA26F0}"/>
          </ac:spMkLst>
        </pc:spChg>
        <pc:picChg chg="del">
          <ac:chgData name="Dawn Vinas" userId="f38e12e2bed0e532" providerId="LiveId" clId="{65703078-5513-4BC7-914D-E938A0DDC8AE}" dt="2026-07-28T19:47:36.927" v="550"/>
          <ac:picMkLst>
            <pc:docMk/>
            <pc:sldMk cId="2920765111" sldId="1929"/>
            <ac:picMk id="5" creationId="{77DDE0C8-D884-1CEF-1FC7-8E8EBA7645EA}"/>
          </ac:picMkLst>
        </pc:picChg>
      </pc:sldChg>
      <pc:sldChg chg="delSp mod setBg">
        <pc:chgData name="Dawn Vinas" userId="f38e12e2bed0e532" providerId="LiveId" clId="{65703078-5513-4BC7-914D-E938A0DDC8AE}" dt="2026-07-28T19:47:36.952" v="625"/>
        <pc:sldMkLst>
          <pc:docMk/>
          <pc:sldMk cId="3509173580" sldId="1936"/>
        </pc:sldMkLst>
        <pc:spChg chg="del">
          <ac:chgData name="Dawn Vinas" userId="f38e12e2bed0e532" providerId="LiveId" clId="{65703078-5513-4BC7-914D-E938A0DDC8AE}" dt="2026-07-28T19:47:36.948" v="607"/>
          <ac:spMkLst>
            <pc:docMk/>
            <pc:sldMk cId="3509173580" sldId="1936"/>
            <ac:spMk id="2" creationId="{58D8D54B-1A9B-4EA2-ADCE-B638B0783CDE}"/>
          </ac:spMkLst>
        </pc:spChg>
        <pc:spChg chg="del">
          <ac:chgData name="Dawn Vinas" userId="f38e12e2bed0e532" providerId="LiveId" clId="{65703078-5513-4BC7-914D-E938A0DDC8AE}" dt="2026-07-28T19:47:36.948" v="609"/>
          <ac:spMkLst>
            <pc:docMk/>
            <pc:sldMk cId="3509173580" sldId="1936"/>
            <ac:spMk id="3" creationId="{DF57449E-45EC-4FA8-9E76-0F09CC4756DC}"/>
          </ac:spMkLst>
        </pc:spChg>
        <pc:spChg chg="del">
          <ac:chgData name="Dawn Vinas" userId="f38e12e2bed0e532" providerId="LiveId" clId="{65703078-5513-4BC7-914D-E938A0DDC8AE}" dt="2026-07-28T19:47:36.950" v="622"/>
          <ac:spMkLst>
            <pc:docMk/>
            <pc:sldMk cId="3509173580" sldId="1936"/>
            <ac:spMk id="4" creationId="{30E13F03-D7F6-8F5C-0F11-491F45808018}"/>
          </ac:spMkLst>
        </pc:spChg>
        <pc:spChg chg="del">
          <ac:chgData name="Dawn Vinas" userId="f38e12e2bed0e532" providerId="LiveId" clId="{65703078-5513-4BC7-914D-E938A0DDC8AE}" dt="2026-07-28T19:47:36.948" v="611"/>
          <ac:spMkLst>
            <pc:docMk/>
            <pc:sldMk cId="3509173580" sldId="1936"/>
            <ac:spMk id="5" creationId="{1880E00E-3219-4DC7-93E7-96354948BE47}"/>
          </ac:spMkLst>
        </pc:spChg>
        <pc:spChg chg="del">
          <ac:chgData name="Dawn Vinas" userId="f38e12e2bed0e532" providerId="LiveId" clId="{65703078-5513-4BC7-914D-E938A0DDC8AE}" dt="2026-07-28T19:47:36.948" v="613"/>
          <ac:spMkLst>
            <pc:docMk/>
            <pc:sldMk cId="3509173580" sldId="1936"/>
            <ac:spMk id="6" creationId="{2C566B91-B248-4FC1-BB4D-CCF14CA0EF77}"/>
          </ac:spMkLst>
        </pc:spChg>
        <pc:spChg chg="del">
          <ac:chgData name="Dawn Vinas" userId="f38e12e2bed0e532" providerId="LiveId" clId="{65703078-5513-4BC7-914D-E938A0DDC8AE}" dt="2026-07-28T19:47:36.948" v="615"/>
          <ac:spMkLst>
            <pc:docMk/>
            <pc:sldMk cId="3509173580" sldId="1936"/>
            <ac:spMk id="7" creationId="{52852D8C-BBB8-4F38-97F7-A1EED57C3029}"/>
          </ac:spMkLst>
        </pc:spChg>
        <pc:spChg chg="del">
          <ac:chgData name="Dawn Vinas" userId="f38e12e2bed0e532" providerId="LiveId" clId="{65703078-5513-4BC7-914D-E938A0DDC8AE}" dt="2026-07-28T19:47:36.948" v="617"/>
          <ac:spMkLst>
            <pc:docMk/>
            <pc:sldMk cId="3509173580" sldId="1936"/>
            <ac:spMk id="8" creationId="{A5439F41-AFD4-4474-B203-B2FECB0FB605}"/>
          </ac:spMkLst>
        </pc:spChg>
        <pc:spChg chg="del">
          <ac:chgData name="Dawn Vinas" userId="f38e12e2bed0e532" providerId="LiveId" clId="{65703078-5513-4BC7-914D-E938A0DDC8AE}" dt="2026-07-28T19:47:36.950" v="619"/>
          <ac:spMkLst>
            <pc:docMk/>
            <pc:sldMk cId="3509173580" sldId="1936"/>
            <ac:spMk id="11" creationId="{9F5277B9-F2C8-48B6-BD32-D16B6C139391}"/>
          </ac:spMkLst>
        </pc:spChg>
        <pc:spChg chg="del">
          <ac:chgData name="Dawn Vinas" userId="f38e12e2bed0e532" providerId="LiveId" clId="{65703078-5513-4BC7-914D-E938A0DDC8AE}" dt="2026-07-28T19:47:36.950" v="621"/>
          <ac:spMkLst>
            <pc:docMk/>
            <pc:sldMk cId="3509173580" sldId="1936"/>
            <ac:spMk id="12" creationId="{0A9C3109-3859-416D-863E-3817EB5F5395}"/>
          </ac:spMkLst>
        </pc:spChg>
        <pc:picChg chg="del">
          <ac:chgData name="Dawn Vinas" userId="f38e12e2bed0e532" providerId="LiveId" clId="{65703078-5513-4BC7-914D-E938A0DDC8AE}" dt="2026-07-28T19:47:36.950" v="623"/>
          <ac:picMkLst>
            <pc:docMk/>
            <pc:sldMk cId="3509173580" sldId="1936"/>
            <ac:picMk id="9" creationId="{8C086A50-1C08-4C92-701C-EC5E554832CE}"/>
          </ac:picMkLst>
        </pc:picChg>
        <pc:picChg chg="del">
          <ac:chgData name="Dawn Vinas" userId="f38e12e2bed0e532" providerId="LiveId" clId="{65703078-5513-4BC7-914D-E938A0DDC8AE}" dt="2026-07-28T19:47:36.948" v="605"/>
          <ac:picMkLst>
            <pc:docMk/>
            <pc:sldMk cId="3509173580" sldId="1936"/>
            <ac:picMk id="1026" creationId="{1AF539A5-A860-4517-8046-6438AFC530F6}"/>
          </ac:picMkLst>
        </pc:picChg>
      </pc:sldChg>
      <pc:sldChg chg="delSp mod setBg">
        <pc:chgData name="Dawn Vinas" userId="f38e12e2bed0e532" providerId="LiveId" clId="{65703078-5513-4BC7-914D-E938A0DDC8AE}" dt="2026-07-28T19:47:36.959" v="637"/>
        <pc:sldMkLst>
          <pc:docMk/>
          <pc:sldMk cId="955778464" sldId="1937"/>
        </pc:sldMkLst>
        <pc:grpChg chg="del">
          <ac:chgData name="Dawn Vinas" userId="f38e12e2bed0e532" providerId="LiveId" clId="{65703078-5513-4BC7-914D-E938A0DDC8AE}" dt="2026-07-28T19:47:36.957" v="635"/>
          <ac:grpSpMkLst>
            <pc:docMk/>
            <pc:sldMk cId="955778464" sldId="1937"/>
            <ac:grpSpMk id="2" creationId="{423A233D-8A89-C97E-2E18-631D06448355}"/>
          </ac:grpSpMkLst>
        </pc:grpChg>
      </pc:sldChg>
      <pc:sldChg chg="delSp mod setBg">
        <pc:chgData name="Dawn Vinas" userId="f38e12e2bed0e532" providerId="LiveId" clId="{65703078-5513-4BC7-914D-E938A0DDC8AE}" dt="2026-07-28T19:47:36.971" v="676"/>
        <pc:sldMkLst>
          <pc:docMk/>
          <pc:sldMk cId="2125530074" sldId="1938"/>
        </pc:sldMkLst>
        <pc:spChg chg="del">
          <ac:chgData name="Dawn Vinas" userId="f38e12e2bed0e532" providerId="LiveId" clId="{65703078-5513-4BC7-914D-E938A0DDC8AE}" dt="2026-07-28T19:47:36.969" v="666"/>
          <ac:spMkLst>
            <pc:docMk/>
            <pc:sldMk cId="2125530074" sldId="1938"/>
            <ac:spMk id="2" creationId="{5603120D-7155-64DA-B000-6797FE412F1C}"/>
          </ac:spMkLst>
        </pc:spChg>
        <pc:spChg chg="del">
          <ac:chgData name="Dawn Vinas" userId="f38e12e2bed0e532" providerId="LiveId" clId="{65703078-5513-4BC7-914D-E938A0DDC8AE}" dt="2026-07-28T19:47:36.969" v="668"/>
          <ac:spMkLst>
            <pc:docMk/>
            <pc:sldMk cId="2125530074" sldId="1938"/>
            <ac:spMk id="3" creationId="{0F7FFA69-793A-FD0E-0F5B-399E76496598}"/>
          </ac:spMkLst>
        </pc:spChg>
        <pc:spChg chg="del">
          <ac:chgData name="Dawn Vinas" userId="f38e12e2bed0e532" providerId="LiveId" clId="{65703078-5513-4BC7-914D-E938A0DDC8AE}" dt="2026-07-28T19:47:36.969" v="672"/>
          <ac:spMkLst>
            <pc:docMk/>
            <pc:sldMk cId="2125530074" sldId="1938"/>
            <ac:spMk id="6" creationId="{89C55123-C2BE-5754-D49B-47FA3BF6E26A}"/>
          </ac:spMkLst>
        </pc:spChg>
        <pc:spChg chg="del">
          <ac:chgData name="Dawn Vinas" userId="f38e12e2bed0e532" providerId="LiveId" clId="{65703078-5513-4BC7-914D-E938A0DDC8AE}" dt="2026-07-28T19:47:36.970" v="674"/>
          <ac:spMkLst>
            <pc:docMk/>
            <pc:sldMk cId="2125530074" sldId="1938"/>
            <ac:spMk id="7" creationId="{BBA1005F-5268-EF40-ED4E-4CB6D4927CF0}"/>
          </ac:spMkLst>
        </pc:spChg>
        <pc:picChg chg="del">
          <ac:chgData name="Dawn Vinas" userId="f38e12e2bed0e532" providerId="LiveId" clId="{65703078-5513-4BC7-914D-E938A0DDC8AE}" dt="2026-07-28T19:47:36.969" v="670"/>
          <ac:picMkLst>
            <pc:docMk/>
            <pc:sldMk cId="2125530074" sldId="1938"/>
            <ac:picMk id="5" creationId="{F76953AE-B7C7-E1EA-100A-5F39BA78D0D8}"/>
          </ac:picMkLst>
        </pc:picChg>
      </pc:sldChg>
      <pc:sldChg chg="delSp mod setBg">
        <pc:chgData name="Dawn Vinas" userId="f38e12e2bed0e532" providerId="LiveId" clId="{65703078-5513-4BC7-914D-E938A0DDC8AE}" dt="2026-07-28T19:47:37.329" v="1739"/>
        <pc:sldMkLst>
          <pc:docMk/>
          <pc:sldMk cId="715165687" sldId="1939"/>
        </pc:sldMkLst>
        <pc:spChg chg="del">
          <ac:chgData name="Dawn Vinas" userId="f38e12e2bed0e532" providerId="LiveId" clId="{65703078-5513-4BC7-914D-E938A0DDC8AE}" dt="2026-07-28T19:47:37.329" v="1736"/>
          <ac:spMkLst>
            <pc:docMk/>
            <pc:sldMk cId="715165687" sldId="1939"/>
            <ac:spMk id="3" creationId="{00000000-0000-0000-0000-000000000000}"/>
          </ac:spMkLst>
        </pc:spChg>
        <pc:spChg chg="del">
          <ac:chgData name="Dawn Vinas" userId="f38e12e2bed0e532" providerId="LiveId" clId="{65703078-5513-4BC7-914D-E938A0DDC8AE}" dt="2026-07-28T19:47:37.326" v="1731"/>
          <ac:spMkLst>
            <pc:docMk/>
            <pc:sldMk cId="715165687" sldId="1939"/>
            <ac:spMk id="209924" creationId="{00000000-0000-0000-0000-000000000000}"/>
          </ac:spMkLst>
        </pc:spChg>
        <pc:picChg chg="del">
          <ac:chgData name="Dawn Vinas" userId="f38e12e2bed0e532" providerId="LiveId" clId="{65703078-5513-4BC7-914D-E938A0DDC8AE}" dt="2026-07-28T19:47:37.326" v="1729"/>
          <ac:picMkLst>
            <pc:docMk/>
            <pc:sldMk cId="715165687" sldId="1939"/>
            <ac:picMk id="8" creationId="{00000000-0000-0000-0000-000000000000}"/>
          </ac:picMkLst>
        </pc:picChg>
        <pc:picChg chg="del">
          <ac:chgData name="Dawn Vinas" userId="f38e12e2bed0e532" providerId="LiveId" clId="{65703078-5513-4BC7-914D-E938A0DDC8AE}" dt="2026-07-28T19:47:37.329" v="1737"/>
          <ac:picMkLst>
            <pc:docMk/>
            <pc:sldMk cId="715165687" sldId="1939"/>
            <ac:picMk id="13314" creationId="{00000000-0000-0000-0000-000000000000}"/>
          </ac:picMkLst>
        </pc:picChg>
        <pc:picChg chg="del">
          <ac:chgData name="Dawn Vinas" userId="f38e12e2bed0e532" providerId="LiveId" clId="{65703078-5513-4BC7-914D-E938A0DDC8AE}" dt="2026-07-28T19:47:37.326" v="1730"/>
          <ac:picMkLst>
            <pc:docMk/>
            <pc:sldMk cId="715165687" sldId="1939"/>
            <ac:picMk id="209923" creationId="{00000000-0000-0000-0000-000000000000}"/>
          </ac:picMkLst>
        </pc:picChg>
        <pc:picChg chg="del">
          <ac:chgData name="Dawn Vinas" userId="f38e12e2bed0e532" providerId="LiveId" clId="{65703078-5513-4BC7-914D-E938A0DDC8AE}" dt="2026-07-28T19:47:37.326" v="1732"/>
          <ac:picMkLst>
            <pc:docMk/>
            <pc:sldMk cId="715165687" sldId="1939"/>
            <ac:picMk id="209925" creationId="{00000000-0000-0000-0000-000000000000}"/>
          </ac:picMkLst>
        </pc:picChg>
        <pc:picChg chg="del">
          <ac:chgData name="Dawn Vinas" userId="f38e12e2bed0e532" providerId="LiveId" clId="{65703078-5513-4BC7-914D-E938A0DDC8AE}" dt="2026-07-28T19:47:37.326" v="1733"/>
          <ac:picMkLst>
            <pc:docMk/>
            <pc:sldMk cId="715165687" sldId="1939"/>
            <ac:picMk id="209926" creationId="{00000000-0000-0000-0000-000000000000}"/>
          </ac:picMkLst>
        </pc:picChg>
        <pc:picChg chg="del">
          <ac:chgData name="Dawn Vinas" userId="f38e12e2bed0e532" providerId="LiveId" clId="{65703078-5513-4BC7-914D-E938A0DDC8AE}" dt="2026-07-28T19:47:37.329" v="1734"/>
          <ac:picMkLst>
            <pc:docMk/>
            <pc:sldMk cId="715165687" sldId="1939"/>
            <ac:picMk id="209927" creationId="{00000000-0000-0000-0000-000000000000}"/>
          </ac:picMkLst>
        </pc:picChg>
      </pc:sldChg>
      <pc:sldChg chg="delSp mod setBg">
        <pc:chgData name="Dawn Vinas" userId="f38e12e2bed0e532" providerId="LiveId" clId="{65703078-5513-4BC7-914D-E938A0DDC8AE}" dt="2026-07-28T19:47:37.034" v="831"/>
        <pc:sldMkLst>
          <pc:docMk/>
          <pc:sldMk cId="1375737434" sldId="1940"/>
        </pc:sldMkLst>
        <pc:spChg chg="del">
          <ac:chgData name="Dawn Vinas" userId="f38e12e2bed0e532" providerId="LiveId" clId="{65703078-5513-4BC7-914D-E938A0DDC8AE}" dt="2026-07-28T19:47:37.034" v="827"/>
          <ac:spMkLst>
            <pc:docMk/>
            <pc:sldMk cId="1375737434" sldId="1940"/>
            <ac:spMk id="4" creationId="{2B549A27-F015-E17C-39F7-747AB48255B2}"/>
          </ac:spMkLst>
        </pc:spChg>
        <pc:spChg chg="del">
          <ac:chgData name="Dawn Vinas" userId="f38e12e2bed0e532" providerId="LiveId" clId="{65703078-5513-4BC7-914D-E938A0DDC8AE}" dt="2026-07-28T19:47:37.034" v="829"/>
          <ac:spMkLst>
            <pc:docMk/>
            <pc:sldMk cId="1375737434" sldId="1940"/>
            <ac:spMk id="5" creationId="{E2051050-7805-4EC3-A9EC-3A8690D2F080}"/>
          </ac:spMkLst>
        </pc:spChg>
        <pc:picChg chg="del">
          <ac:chgData name="Dawn Vinas" userId="f38e12e2bed0e532" providerId="LiveId" clId="{65703078-5513-4BC7-914D-E938A0DDC8AE}" dt="2026-07-28T19:47:37.034" v="825"/>
          <ac:picMkLst>
            <pc:docMk/>
            <pc:sldMk cId="1375737434" sldId="1940"/>
            <ac:picMk id="3" creationId="{863CCC52-EB15-5911-D867-4078F05319C0}"/>
          </ac:picMkLst>
        </pc:picChg>
      </pc:sldChg>
      <pc:sldChg chg="delSp mod setBg">
        <pc:chgData name="Dawn Vinas" userId="f38e12e2bed0e532" providerId="LiveId" clId="{65703078-5513-4BC7-914D-E938A0DDC8AE}" dt="2026-07-28T19:47:36.966" v="654"/>
        <pc:sldMkLst>
          <pc:docMk/>
          <pc:sldMk cId="1957409028" sldId="1946"/>
        </pc:sldMkLst>
        <pc:spChg chg="del">
          <ac:chgData name="Dawn Vinas" userId="f38e12e2bed0e532" providerId="LiveId" clId="{65703078-5513-4BC7-914D-E938A0DDC8AE}" dt="2026-07-28T19:47:36.963" v="646"/>
          <ac:spMkLst>
            <pc:docMk/>
            <pc:sldMk cId="1957409028" sldId="1946"/>
            <ac:spMk id="2" creationId="{3C112309-1148-300D-16D6-05565D56D289}"/>
          </ac:spMkLst>
        </pc:spChg>
        <pc:spChg chg="del">
          <ac:chgData name="Dawn Vinas" userId="f38e12e2bed0e532" providerId="LiveId" clId="{65703078-5513-4BC7-914D-E938A0DDC8AE}" dt="2026-07-28T19:47:36.963" v="648"/>
          <ac:spMkLst>
            <pc:docMk/>
            <pc:sldMk cId="1957409028" sldId="1946"/>
            <ac:spMk id="3" creationId="{8F43AD8C-FEDD-C92D-688B-9321BCBF2F0F}"/>
          </ac:spMkLst>
        </pc:spChg>
        <pc:spChg chg="del">
          <ac:chgData name="Dawn Vinas" userId="f38e12e2bed0e532" providerId="LiveId" clId="{65703078-5513-4BC7-914D-E938A0DDC8AE}" dt="2026-07-28T19:47:36.963" v="650"/>
          <ac:spMkLst>
            <pc:docMk/>
            <pc:sldMk cId="1957409028" sldId="1946"/>
            <ac:spMk id="4" creationId="{FAC78FFB-BE91-3BDB-204E-0A4045DC7743}"/>
          </ac:spMkLst>
        </pc:spChg>
        <pc:picChg chg="del">
          <ac:chgData name="Dawn Vinas" userId="f38e12e2bed0e532" providerId="LiveId" clId="{65703078-5513-4BC7-914D-E938A0DDC8AE}" dt="2026-07-28T19:47:36.963" v="652"/>
          <ac:picMkLst>
            <pc:docMk/>
            <pc:sldMk cId="1957409028" sldId="1946"/>
            <ac:picMk id="6" creationId="{0C87C672-2A9B-A5AB-376C-946332AE10B1}"/>
          </ac:picMkLst>
        </pc:picChg>
      </pc:sldChg>
      <pc:sldChg chg="delSp mod setBg">
        <pc:chgData name="Dawn Vinas" userId="f38e12e2bed0e532" providerId="LiveId" clId="{65703078-5513-4BC7-914D-E938A0DDC8AE}" dt="2026-07-28T19:47:37.103" v="1046"/>
        <pc:sldMkLst>
          <pc:docMk/>
          <pc:sldMk cId="2557845221" sldId="1955"/>
        </pc:sldMkLst>
        <pc:spChg chg="del">
          <ac:chgData name="Dawn Vinas" userId="f38e12e2bed0e532" providerId="LiveId" clId="{65703078-5513-4BC7-914D-E938A0DDC8AE}" dt="2026-07-28T19:47:37.101" v="1038"/>
          <ac:spMkLst>
            <pc:docMk/>
            <pc:sldMk cId="2557845221" sldId="1955"/>
            <ac:spMk id="4" creationId="{2E5388C0-60E8-4DC0-8040-54462E3146EB}"/>
          </ac:spMkLst>
        </pc:spChg>
        <pc:spChg chg="del">
          <ac:chgData name="Dawn Vinas" userId="f38e12e2bed0e532" providerId="LiveId" clId="{65703078-5513-4BC7-914D-E938A0DDC8AE}" dt="2026-07-28T19:47:37.101" v="1040"/>
          <ac:spMkLst>
            <pc:docMk/>
            <pc:sldMk cId="2557845221" sldId="1955"/>
            <ac:spMk id="5" creationId="{5F940FBF-4547-4306-BC99-E646649A7010}"/>
          </ac:spMkLst>
        </pc:spChg>
        <pc:spChg chg="del">
          <ac:chgData name="Dawn Vinas" userId="f38e12e2bed0e532" providerId="LiveId" clId="{65703078-5513-4BC7-914D-E938A0DDC8AE}" dt="2026-07-28T19:47:37.101" v="1042"/>
          <ac:spMkLst>
            <pc:docMk/>
            <pc:sldMk cId="2557845221" sldId="1955"/>
            <ac:spMk id="6" creationId="{682D98DA-544E-4DF5-919C-5878FBBB953A}"/>
          </ac:spMkLst>
        </pc:spChg>
        <pc:picChg chg="del">
          <ac:chgData name="Dawn Vinas" userId="f38e12e2bed0e532" providerId="LiveId" clId="{65703078-5513-4BC7-914D-E938A0DDC8AE}" dt="2026-07-28T19:47:37.101" v="1044"/>
          <ac:picMkLst>
            <pc:docMk/>
            <pc:sldMk cId="2557845221" sldId="1955"/>
            <ac:picMk id="3" creationId="{06B94A55-7949-267B-5BD3-5FFB2C4A36DE}"/>
          </ac:picMkLst>
        </pc:picChg>
      </pc:sldChg>
      <pc:sldChg chg="delSp mod setBg">
        <pc:chgData name="Dawn Vinas" userId="f38e12e2bed0e532" providerId="LiveId" clId="{65703078-5513-4BC7-914D-E938A0DDC8AE}" dt="2026-07-28T19:47:37.085" v="988"/>
        <pc:sldMkLst>
          <pc:docMk/>
          <pc:sldMk cId="1947322297" sldId="1956"/>
        </pc:sldMkLst>
        <pc:spChg chg="del">
          <ac:chgData name="Dawn Vinas" userId="f38e12e2bed0e532" providerId="LiveId" clId="{65703078-5513-4BC7-914D-E938A0DDC8AE}" dt="2026-07-28T19:47:37.081" v="984"/>
          <ac:spMkLst>
            <pc:docMk/>
            <pc:sldMk cId="1947322297" sldId="1956"/>
            <ac:spMk id="3" creationId="{77C2488B-1DD3-45DC-B582-2249D8E5D255}"/>
          </ac:spMkLst>
        </pc:spChg>
        <pc:spChg chg="del">
          <ac:chgData name="Dawn Vinas" userId="f38e12e2bed0e532" providerId="LiveId" clId="{65703078-5513-4BC7-914D-E938A0DDC8AE}" dt="2026-07-28T19:47:37.081" v="986"/>
          <ac:spMkLst>
            <pc:docMk/>
            <pc:sldMk cId="1947322297" sldId="1956"/>
            <ac:spMk id="4" creationId="{EDBE86D2-CB68-4E6E-8446-CE522C26CD98}"/>
          </ac:spMkLst>
        </pc:spChg>
        <pc:picChg chg="del">
          <ac:chgData name="Dawn Vinas" userId="f38e12e2bed0e532" providerId="LiveId" clId="{65703078-5513-4BC7-914D-E938A0DDC8AE}" dt="2026-07-28T19:47:37.081" v="982"/>
          <ac:picMkLst>
            <pc:docMk/>
            <pc:sldMk cId="1947322297" sldId="1956"/>
            <ac:picMk id="2" creationId="{963CF381-AA01-4875-BD56-D2516D2CCA29}"/>
          </ac:picMkLst>
        </pc:picChg>
      </pc:sldChg>
      <pc:sldChg chg="delSp mod setBg">
        <pc:chgData name="Dawn Vinas" userId="f38e12e2bed0e532" providerId="LiveId" clId="{65703078-5513-4BC7-914D-E938A0DDC8AE}" dt="2026-07-28T19:47:37.088" v="996"/>
        <pc:sldMkLst>
          <pc:docMk/>
          <pc:sldMk cId="4218458187" sldId="1957"/>
        </pc:sldMkLst>
        <pc:spChg chg="del">
          <ac:chgData name="Dawn Vinas" userId="f38e12e2bed0e532" providerId="LiveId" clId="{65703078-5513-4BC7-914D-E938A0DDC8AE}" dt="2026-07-28T19:47:37.085" v="992"/>
          <ac:spMkLst>
            <pc:docMk/>
            <pc:sldMk cId="4218458187" sldId="1957"/>
            <ac:spMk id="5" creationId="{18350130-3D95-4E15-B8EA-B0735924BC57}"/>
          </ac:spMkLst>
        </pc:spChg>
        <pc:spChg chg="del">
          <ac:chgData name="Dawn Vinas" userId="f38e12e2bed0e532" providerId="LiveId" clId="{65703078-5513-4BC7-914D-E938A0DDC8AE}" dt="2026-07-28T19:47:37.085" v="994"/>
          <ac:spMkLst>
            <pc:docMk/>
            <pc:sldMk cId="4218458187" sldId="1957"/>
            <ac:spMk id="6" creationId="{87CD386F-7884-4376-8E66-4EDEC1734F14}"/>
          </ac:spMkLst>
        </pc:spChg>
        <pc:picChg chg="del">
          <ac:chgData name="Dawn Vinas" userId="f38e12e2bed0e532" providerId="LiveId" clId="{65703078-5513-4BC7-914D-E938A0DDC8AE}" dt="2026-07-28T19:47:37.085" v="990"/>
          <ac:picMkLst>
            <pc:docMk/>
            <pc:sldMk cId="4218458187" sldId="1957"/>
            <ac:picMk id="2" creationId="{963CF381-AA01-4875-BD56-D2516D2CCA29}"/>
          </ac:picMkLst>
        </pc:picChg>
      </pc:sldChg>
      <pc:sldChg chg="delSp mod setBg">
        <pc:chgData name="Dawn Vinas" userId="f38e12e2bed0e532" providerId="LiveId" clId="{65703078-5513-4BC7-914D-E938A0DDC8AE}" dt="2026-07-28T19:47:37.123" v="1101"/>
        <pc:sldMkLst>
          <pc:docMk/>
          <pc:sldMk cId="1837967224" sldId="1965"/>
        </pc:sldMkLst>
        <pc:spChg chg="del">
          <ac:chgData name="Dawn Vinas" userId="f38e12e2bed0e532" providerId="LiveId" clId="{65703078-5513-4BC7-914D-E938A0DDC8AE}" dt="2026-07-28T19:47:37.121" v="1095"/>
          <ac:spMkLst>
            <pc:docMk/>
            <pc:sldMk cId="1837967224" sldId="1965"/>
            <ac:spMk id="131074" creationId="{6203C859-8E56-4D0D-B4B4-C50E4C761416}"/>
          </ac:spMkLst>
        </pc:spChg>
        <pc:spChg chg="del">
          <ac:chgData name="Dawn Vinas" userId="f38e12e2bed0e532" providerId="LiveId" clId="{65703078-5513-4BC7-914D-E938A0DDC8AE}" dt="2026-07-28T19:47:37.121" v="1096"/>
          <ac:spMkLst>
            <pc:docMk/>
            <pc:sldMk cId="1837967224" sldId="1965"/>
            <ac:spMk id="131075" creationId="{6838F334-D3CE-4D36-BA3A-58F889F51E7F}"/>
          </ac:spMkLst>
        </pc:spChg>
        <pc:spChg chg="del">
          <ac:chgData name="Dawn Vinas" userId="f38e12e2bed0e532" providerId="LiveId" clId="{65703078-5513-4BC7-914D-E938A0DDC8AE}" dt="2026-07-28T19:47:37.121" v="1097"/>
          <ac:spMkLst>
            <pc:docMk/>
            <pc:sldMk cId="1837967224" sldId="1965"/>
            <ac:spMk id="131076" creationId="{962F5124-6A2F-416D-9510-7B0098000C05}"/>
          </ac:spMkLst>
        </pc:spChg>
        <pc:picChg chg="del">
          <ac:chgData name="Dawn Vinas" userId="f38e12e2bed0e532" providerId="LiveId" clId="{65703078-5513-4BC7-914D-E938A0DDC8AE}" dt="2026-07-28T19:47:37.121" v="1099"/>
          <ac:picMkLst>
            <pc:docMk/>
            <pc:sldMk cId="1837967224" sldId="1965"/>
            <ac:picMk id="6" creationId="{5C9EFF03-6B1D-4A1F-B407-4C5BF1002125}"/>
          </ac:picMkLst>
        </pc:picChg>
      </pc:sldChg>
      <pc:sldChg chg="delSp mod setBg">
        <pc:chgData name="Dawn Vinas" userId="f38e12e2bed0e532" providerId="LiveId" clId="{65703078-5513-4BC7-914D-E938A0DDC8AE}" dt="2026-07-28T19:47:37.129" v="1116"/>
        <pc:sldMkLst>
          <pc:docMk/>
          <pc:sldMk cId="1812686024" sldId="1966"/>
        </pc:sldMkLst>
        <pc:spChg chg="del">
          <ac:chgData name="Dawn Vinas" userId="f38e12e2bed0e532" providerId="LiveId" clId="{65703078-5513-4BC7-914D-E938A0DDC8AE}" dt="2026-07-28T19:47:37.126" v="1106"/>
          <ac:spMkLst>
            <pc:docMk/>
            <pc:sldMk cId="1812686024" sldId="1966"/>
            <ac:spMk id="2" creationId="{3D414DB0-F397-4301-8B4E-53A5C8A9B8B9}"/>
          </ac:spMkLst>
        </pc:spChg>
        <pc:spChg chg="del">
          <ac:chgData name="Dawn Vinas" userId="f38e12e2bed0e532" providerId="LiveId" clId="{65703078-5513-4BC7-914D-E938A0DDC8AE}" dt="2026-07-28T19:47:37.126" v="1110"/>
          <ac:spMkLst>
            <pc:docMk/>
            <pc:sldMk cId="1812686024" sldId="1966"/>
            <ac:spMk id="3" creationId="{474ECCC8-51B7-47CB-B9F0-C55224329B5B}"/>
          </ac:spMkLst>
        </pc:spChg>
        <pc:spChg chg="del">
          <ac:chgData name="Dawn Vinas" userId="f38e12e2bed0e532" providerId="LiveId" clId="{65703078-5513-4BC7-914D-E938A0DDC8AE}" dt="2026-07-28T19:47:37.126" v="1112"/>
          <ac:spMkLst>
            <pc:docMk/>
            <pc:sldMk cId="1812686024" sldId="1966"/>
            <ac:spMk id="4" creationId="{5061E996-3F62-4448-909C-DD84C22BC215}"/>
          </ac:spMkLst>
        </pc:spChg>
        <pc:spChg chg="del">
          <ac:chgData name="Dawn Vinas" userId="f38e12e2bed0e532" providerId="LiveId" clId="{65703078-5513-4BC7-914D-E938A0DDC8AE}" dt="2026-07-28T19:47:37.126" v="1108"/>
          <ac:spMkLst>
            <pc:docMk/>
            <pc:sldMk cId="1812686024" sldId="1966"/>
            <ac:spMk id="5" creationId="{58ECD803-12E3-4CE7-B573-FAE5EF53CEE7}"/>
          </ac:spMkLst>
        </pc:spChg>
        <pc:spChg chg="del">
          <ac:chgData name="Dawn Vinas" userId="f38e12e2bed0e532" providerId="LiveId" clId="{65703078-5513-4BC7-914D-E938A0DDC8AE}" dt="2026-07-28T19:47:37.126" v="1114"/>
          <ac:spMkLst>
            <pc:docMk/>
            <pc:sldMk cId="1812686024" sldId="1966"/>
            <ac:spMk id="8" creationId="{7C2A5462-BDEE-4EB9-9F4D-C2B67B4ADE4C}"/>
          </ac:spMkLst>
        </pc:spChg>
        <pc:spChg chg="del">
          <ac:chgData name="Dawn Vinas" userId="f38e12e2bed0e532" providerId="LiveId" clId="{65703078-5513-4BC7-914D-E938A0DDC8AE}" dt="2026-07-28T19:47:37.123" v="1103"/>
          <ac:spMkLst>
            <pc:docMk/>
            <pc:sldMk cId="1812686024" sldId="1966"/>
            <ac:spMk id="139266" creationId="{ED4C6D90-FCBC-4C5C-B749-92290E838946}"/>
          </ac:spMkLst>
        </pc:spChg>
        <pc:picChg chg="del">
          <ac:chgData name="Dawn Vinas" userId="f38e12e2bed0e532" providerId="LiveId" clId="{65703078-5513-4BC7-914D-E938A0DDC8AE}" dt="2026-07-28T19:47:37.126" v="1104"/>
          <ac:picMkLst>
            <pc:docMk/>
            <pc:sldMk cId="1812686024" sldId="1966"/>
            <ac:picMk id="139267" creationId="{6DEE04C9-FC5F-49EB-98DC-2267E32F4C4D}"/>
          </ac:picMkLst>
        </pc:picChg>
      </pc:sldChg>
      <pc:sldChg chg="delSp mod setBg">
        <pc:chgData name="Dawn Vinas" userId="f38e12e2bed0e532" providerId="LiveId" clId="{65703078-5513-4BC7-914D-E938A0DDC8AE}" dt="2026-07-28T19:47:37.129" v="1167"/>
        <pc:sldMkLst>
          <pc:docMk/>
          <pc:sldMk cId="1535525327" sldId="1967"/>
        </pc:sldMkLst>
        <pc:spChg chg="del">
          <ac:chgData name="Dawn Vinas" userId="f38e12e2bed0e532" providerId="LiveId" clId="{65703078-5513-4BC7-914D-E938A0DDC8AE}" dt="2026-07-28T19:47:37.129" v="1119"/>
          <ac:spMkLst>
            <pc:docMk/>
            <pc:sldMk cId="1535525327" sldId="1967"/>
            <ac:spMk id="3" creationId="{FD149C98-6F90-403F-B878-D176B4077E90}"/>
          </ac:spMkLst>
        </pc:spChg>
        <pc:spChg chg="del">
          <ac:chgData name="Dawn Vinas" userId="f38e12e2bed0e532" providerId="LiveId" clId="{65703078-5513-4BC7-914D-E938A0DDC8AE}" dt="2026-07-28T19:47:37.129" v="1125"/>
          <ac:spMkLst>
            <pc:docMk/>
            <pc:sldMk cId="1535525327" sldId="1967"/>
            <ac:spMk id="8" creationId="{EB9DD69D-0511-4965-BDA5-06A89DF364C3}"/>
          </ac:spMkLst>
        </pc:spChg>
        <pc:spChg chg="del">
          <ac:chgData name="Dawn Vinas" userId="f38e12e2bed0e532" providerId="LiveId" clId="{65703078-5513-4BC7-914D-E938A0DDC8AE}" dt="2026-07-28T19:47:37.129" v="1127"/>
          <ac:spMkLst>
            <pc:docMk/>
            <pc:sldMk cId="1535525327" sldId="1967"/>
            <ac:spMk id="9" creationId="{1EEED225-A917-40BB-9D33-684120C6C6ED}"/>
          </ac:spMkLst>
        </pc:spChg>
        <pc:spChg chg="del">
          <ac:chgData name="Dawn Vinas" userId="f38e12e2bed0e532" providerId="LiveId" clId="{65703078-5513-4BC7-914D-E938A0DDC8AE}" dt="2026-07-28T19:47:37.129" v="1137"/>
          <ac:spMkLst>
            <pc:docMk/>
            <pc:sldMk cId="1535525327" sldId="1967"/>
            <ac:spMk id="19" creationId="{3DEEFCD0-004B-4907-A7DD-3E426FD989F0}"/>
          </ac:spMkLst>
        </pc:spChg>
        <pc:spChg chg="del">
          <ac:chgData name="Dawn Vinas" userId="f38e12e2bed0e532" providerId="LiveId" clId="{65703078-5513-4BC7-914D-E938A0DDC8AE}" dt="2026-07-28T19:47:37.129" v="1145"/>
          <ac:spMkLst>
            <pc:docMk/>
            <pc:sldMk cId="1535525327" sldId="1967"/>
            <ac:spMk id="27" creationId="{E77F064E-163C-44AC-A16C-04786E12DC33}"/>
          </ac:spMkLst>
        </pc:spChg>
        <pc:spChg chg="del">
          <ac:chgData name="Dawn Vinas" userId="f38e12e2bed0e532" providerId="LiveId" clId="{65703078-5513-4BC7-914D-E938A0DDC8AE}" dt="2026-07-28T19:47:37.129" v="1153"/>
          <ac:spMkLst>
            <pc:docMk/>
            <pc:sldMk cId="1535525327" sldId="1967"/>
            <ac:spMk id="33" creationId="{EFD7E68F-5C4B-4E11-A21E-C97D4B042690}"/>
          </ac:spMkLst>
        </pc:spChg>
        <pc:spChg chg="del">
          <ac:chgData name="Dawn Vinas" userId="f38e12e2bed0e532" providerId="LiveId" clId="{65703078-5513-4BC7-914D-E938A0DDC8AE}" dt="2026-07-28T19:47:37.129" v="1117"/>
          <ac:spMkLst>
            <pc:docMk/>
            <pc:sldMk cId="1535525327" sldId="1967"/>
            <ac:spMk id="137218" creationId="{7D7B5E17-3190-47C9-ACE7-2D13825AE671}"/>
          </ac:spMkLst>
        </pc:spChg>
        <pc:spChg chg="del">
          <ac:chgData name="Dawn Vinas" userId="f38e12e2bed0e532" providerId="LiveId" clId="{65703078-5513-4BC7-914D-E938A0DDC8AE}" dt="2026-07-28T19:47:37.129" v="1120"/>
          <ac:spMkLst>
            <pc:docMk/>
            <pc:sldMk cId="1535525327" sldId="1967"/>
            <ac:spMk id="137220" creationId="{A9A59874-6306-4A2B-8393-36925599DD77}"/>
          </ac:spMkLst>
        </pc:spChg>
        <pc:spChg chg="del">
          <ac:chgData name="Dawn Vinas" userId="f38e12e2bed0e532" providerId="LiveId" clId="{65703078-5513-4BC7-914D-E938A0DDC8AE}" dt="2026-07-28T19:47:37.129" v="1121"/>
          <ac:spMkLst>
            <pc:docMk/>
            <pc:sldMk cId="1535525327" sldId="1967"/>
            <ac:spMk id="137221" creationId="{B8B95ABD-94DD-451B-9711-8B9882212335}"/>
          </ac:spMkLst>
        </pc:spChg>
        <pc:spChg chg="del">
          <ac:chgData name="Dawn Vinas" userId="f38e12e2bed0e532" providerId="LiveId" clId="{65703078-5513-4BC7-914D-E938A0DDC8AE}" dt="2026-07-28T19:47:37.129" v="1122"/>
          <ac:spMkLst>
            <pc:docMk/>
            <pc:sldMk cId="1535525327" sldId="1967"/>
            <ac:spMk id="137222" creationId="{CD61DF63-37F7-4EB2-ACA2-63E79FF3E021}"/>
          </ac:spMkLst>
        </pc:spChg>
        <pc:spChg chg="del">
          <ac:chgData name="Dawn Vinas" userId="f38e12e2bed0e532" providerId="LiveId" clId="{65703078-5513-4BC7-914D-E938A0DDC8AE}" dt="2026-07-28T19:47:37.129" v="1123"/>
          <ac:spMkLst>
            <pc:docMk/>
            <pc:sldMk cId="1535525327" sldId="1967"/>
            <ac:spMk id="137223" creationId="{9182177E-7D1E-4001-94BE-DEFB155A726E}"/>
          </ac:spMkLst>
        </pc:spChg>
        <pc:spChg chg="del">
          <ac:chgData name="Dawn Vinas" userId="f38e12e2bed0e532" providerId="LiveId" clId="{65703078-5513-4BC7-914D-E938A0DDC8AE}" dt="2026-07-28T19:47:37.129" v="1128"/>
          <ac:spMkLst>
            <pc:docMk/>
            <pc:sldMk cId="1535525327" sldId="1967"/>
            <ac:spMk id="137226" creationId="{7A67D3B2-A67F-4C7E-A881-D72F7D4AFDE4}"/>
          </ac:spMkLst>
        </pc:spChg>
        <pc:spChg chg="del">
          <ac:chgData name="Dawn Vinas" userId="f38e12e2bed0e532" providerId="LiveId" clId="{65703078-5513-4BC7-914D-E938A0DDC8AE}" dt="2026-07-28T19:47:37.129" v="1129"/>
          <ac:spMkLst>
            <pc:docMk/>
            <pc:sldMk cId="1535525327" sldId="1967"/>
            <ac:spMk id="137227" creationId="{9C3C2DDA-621A-457A-9F85-5D4AD093034D}"/>
          </ac:spMkLst>
        </pc:spChg>
        <pc:spChg chg="del">
          <ac:chgData name="Dawn Vinas" userId="f38e12e2bed0e532" providerId="LiveId" clId="{65703078-5513-4BC7-914D-E938A0DDC8AE}" dt="2026-07-28T19:47:37.129" v="1130"/>
          <ac:spMkLst>
            <pc:docMk/>
            <pc:sldMk cId="1535525327" sldId="1967"/>
            <ac:spMk id="137228" creationId="{F906530C-C75B-4AB6-A0AD-DC964320EC80}"/>
          </ac:spMkLst>
        </pc:spChg>
        <pc:spChg chg="del">
          <ac:chgData name="Dawn Vinas" userId="f38e12e2bed0e532" providerId="LiveId" clId="{65703078-5513-4BC7-914D-E938A0DDC8AE}" dt="2026-07-28T19:47:37.129" v="1131"/>
          <ac:spMkLst>
            <pc:docMk/>
            <pc:sldMk cId="1535525327" sldId="1967"/>
            <ac:spMk id="137229" creationId="{EE4A5D53-D738-4384-AB65-F40607DD4F40}"/>
          </ac:spMkLst>
        </pc:spChg>
        <pc:spChg chg="del">
          <ac:chgData name="Dawn Vinas" userId="f38e12e2bed0e532" providerId="LiveId" clId="{65703078-5513-4BC7-914D-E938A0DDC8AE}" dt="2026-07-28T19:47:37.129" v="1134"/>
          <ac:spMkLst>
            <pc:docMk/>
            <pc:sldMk cId="1535525327" sldId="1967"/>
            <ac:spMk id="137231" creationId="{1B72A20B-B435-4202-A076-4A59C2090AC8}"/>
          </ac:spMkLst>
        </pc:spChg>
        <pc:spChg chg="del">
          <ac:chgData name="Dawn Vinas" userId="f38e12e2bed0e532" providerId="LiveId" clId="{65703078-5513-4BC7-914D-E938A0DDC8AE}" dt="2026-07-28T19:47:37.129" v="1135"/>
          <ac:spMkLst>
            <pc:docMk/>
            <pc:sldMk cId="1535525327" sldId="1967"/>
            <ac:spMk id="137232" creationId="{428A2226-98F4-472C-98E8-3293C1296AE7}"/>
          </ac:spMkLst>
        </pc:spChg>
        <pc:spChg chg="del">
          <ac:chgData name="Dawn Vinas" userId="f38e12e2bed0e532" providerId="LiveId" clId="{65703078-5513-4BC7-914D-E938A0DDC8AE}" dt="2026-07-28T19:47:37.129" v="1138"/>
          <ac:spMkLst>
            <pc:docMk/>
            <pc:sldMk cId="1535525327" sldId="1967"/>
            <ac:spMk id="137234" creationId="{5455F9BD-4BB6-4AAB-BFFF-8448D7A15BD7}"/>
          </ac:spMkLst>
        </pc:spChg>
        <pc:spChg chg="del">
          <ac:chgData name="Dawn Vinas" userId="f38e12e2bed0e532" providerId="LiveId" clId="{65703078-5513-4BC7-914D-E938A0DDC8AE}" dt="2026-07-28T19:47:37.129" v="1139"/>
          <ac:spMkLst>
            <pc:docMk/>
            <pc:sldMk cId="1535525327" sldId="1967"/>
            <ac:spMk id="137235" creationId="{31B73439-330E-4EA9-8DBD-EE45C7AE83FA}"/>
          </ac:spMkLst>
        </pc:spChg>
        <pc:spChg chg="del">
          <ac:chgData name="Dawn Vinas" userId="f38e12e2bed0e532" providerId="LiveId" clId="{65703078-5513-4BC7-914D-E938A0DDC8AE}" dt="2026-07-28T19:47:37.129" v="1140"/>
          <ac:spMkLst>
            <pc:docMk/>
            <pc:sldMk cId="1535525327" sldId="1967"/>
            <ac:spMk id="137236" creationId="{EAD968C7-42E9-4215-BFC8-C406BC82170B}"/>
          </ac:spMkLst>
        </pc:spChg>
        <pc:spChg chg="del">
          <ac:chgData name="Dawn Vinas" userId="f38e12e2bed0e532" providerId="LiveId" clId="{65703078-5513-4BC7-914D-E938A0DDC8AE}" dt="2026-07-28T19:47:37.129" v="1141"/>
          <ac:spMkLst>
            <pc:docMk/>
            <pc:sldMk cId="1535525327" sldId="1967"/>
            <ac:spMk id="137237" creationId="{F291ED23-DB14-47C8-A7F0-2725F61A84E2}"/>
          </ac:spMkLst>
        </pc:spChg>
        <pc:spChg chg="del">
          <ac:chgData name="Dawn Vinas" userId="f38e12e2bed0e532" providerId="LiveId" clId="{65703078-5513-4BC7-914D-E938A0DDC8AE}" dt="2026-07-28T19:47:37.129" v="1146"/>
          <ac:spMkLst>
            <pc:docMk/>
            <pc:sldMk cId="1535525327" sldId="1967"/>
            <ac:spMk id="137240" creationId="{C0501F99-2445-4429-A59C-1BE667C68927}"/>
          </ac:spMkLst>
        </pc:spChg>
        <pc:spChg chg="del">
          <ac:chgData name="Dawn Vinas" userId="f38e12e2bed0e532" providerId="LiveId" clId="{65703078-5513-4BC7-914D-E938A0DDC8AE}" dt="2026-07-28T19:47:37.129" v="1147"/>
          <ac:spMkLst>
            <pc:docMk/>
            <pc:sldMk cId="1535525327" sldId="1967"/>
            <ac:spMk id="137241" creationId="{BFF2389A-76F5-4AAA-96D1-628AB487C090}"/>
          </ac:spMkLst>
        </pc:spChg>
        <pc:spChg chg="del">
          <ac:chgData name="Dawn Vinas" userId="f38e12e2bed0e532" providerId="LiveId" clId="{65703078-5513-4BC7-914D-E938A0DDC8AE}" dt="2026-07-28T19:47:37.129" v="1148"/>
          <ac:spMkLst>
            <pc:docMk/>
            <pc:sldMk cId="1535525327" sldId="1967"/>
            <ac:spMk id="137242" creationId="{8443A60F-3967-4D07-BE0F-D7EF97BE3E20}"/>
          </ac:spMkLst>
        </pc:spChg>
        <pc:spChg chg="del">
          <ac:chgData name="Dawn Vinas" userId="f38e12e2bed0e532" providerId="LiveId" clId="{65703078-5513-4BC7-914D-E938A0DDC8AE}" dt="2026-07-28T19:47:37.129" v="1149"/>
          <ac:spMkLst>
            <pc:docMk/>
            <pc:sldMk cId="1535525327" sldId="1967"/>
            <ac:spMk id="137243" creationId="{5849F8B9-FB8E-4475-B15C-46ACECBEC291}"/>
          </ac:spMkLst>
        </pc:spChg>
        <pc:spChg chg="del">
          <ac:chgData name="Dawn Vinas" userId="f38e12e2bed0e532" providerId="LiveId" clId="{65703078-5513-4BC7-914D-E938A0DDC8AE}" dt="2026-07-28T19:47:37.129" v="1154"/>
          <ac:spMkLst>
            <pc:docMk/>
            <pc:sldMk cId="1535525327" sldId="1967"/>
            <ac:spMk id="137246" creationId="{45A1A904-9DBE-4D9E-91E6-0C3A7097C3A2}"/>
          </ac:spMkLst>
        </pc:spChg>
        <pc:spChg chg="del">
          <ac:chgData name="Dawn Vinas" userId="f38e12e2bed0e532" providerId="LiveId" clId="{65703078-5513-4BC7-914D-E938A0DDC8AE}" dt="2026-07-28T19:47:37.129" v="1155"/>
          <ac:spMkLst>
            <pc:docMk/>
            <pc:sldMk cId="1535525327" sldId="1967"/>
            <ac:spMk id="137247" creationId="{BCFB7D78-0931-4C51-A3BE-E8E197D83DD1}"/>
          </ac:spMkLst>
        </pc:spChg>
        <pc:spChg chg="del">
          <ac:chgData name="Dawn Vinas" userId="f38e12e2bed0e532" providerId="LiveId" clId="{65703078-5513-4BC7-914D-E938A0DDC8AE}" dt="2026-07-28T19:47:37.129" v="1156"/>
          <ac:spMkLst>
            <pc:docMk/>
            <pc:sldMk cId="1535525327" sldId="1967"/>
            <ac:spMk id="137248" creationId="{7375DEC2-3EBF-4E96-839F-A9046DF1B2C3}"/>
          </ac:spMkLst>
        </pc:spChg>
        <pc:spChg chg="del">
          <ac:chgData name="Dawn Vinas" userId="f38e12e2bed0e532" providerId="LiveId" clId="{65703078-5513-4BC7-914D-E938A0DDC8AE}" dt="2026-07-28T19:47:37.129" v="1157"/>
          <ac:spMkLst>
            <pc:docMk/>
            <pc:sldMk cId="1535525327" sldId="1967"/>
            <ac:spMk id="137249" creationId="{F32BAA67-A4C2-4202-BD79-BA3CFEEA79E7}"/>
          </ac:spMkLst>
        </pc:spChg>
        <pc:cxnChg chg="del">
          <ac:chgData name="Dawn Vinas" userId="f38e12e2bed0e532" providerId="LiveId" clId="{65703078-5513-4BC7-914D-E938A0DDC8AE}" dt="2026-07-28T19:47:37.129" v="1133"/>
          <ac:cxnSpMkLst>
            <pc:docMk/>
            <pc:sldMk cId="1535525327" sldId="1967"/>
            <ac:cxnSpMk id="16" creationId="{36D903D3-48E5-4114-9E73-B56916813160}"/>
          </ac:cxnSpMkLst>
        </pc:cxnChg>
        <pc:cxnChg chg="del">
          <ac:chgData name="Dawn Vinas" userId="f38e12e2bed0e532" providerId="LiveId" clId="{65703078-5513-4BC7-914D-E938A0DDC8AE}" dt="2026-07-28T19:47:37.129" v="1143"/>
          <ac:cxnSpMkLst>
            <pc:docMk/>
            <pc:sldMk cId="1535525327" sldId="1967"/>
            <ac:cxnSpMk id="26" creationId="{EF4E6C10-C82E-4689-B192-B8748A8C0790}"/>
          </ac:cxnSpMkLst>
        </pc:cxnChg>
        <pc:cxnChg chg="del">
          <ac:chgData name="Dawn Vinas" userId="f38e12e2bed0e532" providerId="LiveId" clId="{65703078-5513-4BC7-914D-E938A0DDC8AE}" dt="2026-07-28T19:47:37.129" v="1151"/>
          <ac:cxnSpMkLst>
            <pc:docMk/>
            <pc:sldMk cId="1535525327" sldId="1967"/>
            <ac:cxnSpMk id="32" creationId="{9C29DC84-B1D0-49FA-82AC-485EFE0EEC23}"/>
          </ac:cxnSpMkLst>
        </pc:cxnChg>
        <pc:cxnChg chg="del">
          <ac:chgData name="Dawn Vinas" userId="f38e12e2bed0e532" providerId="LiveId" clId="{65703078-5513-4BC7-914D-E938A0DDC8AE}" dt="2026-07-28T19:47:37.129" v="1159"/>
          <ac:cxnSpMkLst>
            <pc:docMk/>
            <pc:sldMk cId="1535525327" sldId="1967"/>
            <ac:cxnSpMk id="38" creationId="{75E1EBE7-2714-451D-BCDF-2A694CDE9B91}"/>
          </ac:cxnSpMkLst>
        </pc:cxnChg>
        <pc:cxnChg chg="del">
          <ac:chgData name="Dawn Vinas" userId="f38e12e2bed0e532" providerId="LiveId" clId="{65703078-5513-4BC7-914D-E938A0DDC8AE}" dt="2026-07-28T19:47:37.129" v="1161"/>
          <ac:cxnSpMkLst>
            <pc:docMk/>
            <pc:sldMk cId="1535525327" sldId="1967"/>
            <ac:cxnSpMk id="40" creationId="{57EAA4A2-F749-47D2-9530-254D8560580A}"/>
          </ac:cxnSpMkLst>
        </pc:cxnChg>
        <pc:cxnChg chg="del">
          <ac:chgData name="Dawn Vinas" userId="f38e12e2bed0e532" providerId="LiveId" clId="{65703078-5513-4BC7-914D-E938A0DDC8AE}" dt="2026-07-28T19:47:37.129" v="1163"/>
          <ac:cxnSpMkLst>
            <pc:docMk/>
            <pc:sldMk cId="1535525327" sldId="1967"/>
            <ac:cxnSpMk id="42" creationId="{F4916AD7-5C73-4147-A168-73322E50372E}"/>
          </ac:cxnSpMkLst>
        </pc:cxnChg>
        <pc:cxnChg chg="del">
          <ac:chgData name="Dawn Vinas" userId="f38e12e2bed0e532" providerId="LiveId" clId="{65703078-5513-4BC7-914D-E938A0DDC8AE}" dt="2026-07-28T19:47:37.129" v="1165"/>
          <ac:cxnSpMkLst>
            <pc:docMk/>
            <pc:sldMk cId="1535525327" sldId="1967"/>
            <ac:cxnSpMk id="43" creationId="{589BA687-63B4-4C6F-A7AB-10784D01AD93}"/>
          </ac:cxnSpMkLst>
        </pc:cxnChg>
      </pc:sldChg>
      <pc:sldChg chg="delSp mod setBg">
        <pc:chgData name="Dawn Vinas" userId="f38e12e2bed0e532" providerId="LiveId" clId="{65703078-5513-4BC7-914D-E938A0DDC8AE}" dt="2026-07-28T19:47:37.140" v="1177"/>
        <pc:sldMkLst>
          <pc:docMk/>
          <pc:sldMk cId="565541018" sldId="1969"/>
        </pc:sldMkLst>
        <pc:spChg chg="del">
          <ac:chgData name="Dawn Vinas" userId="f38e12e2bed0e532" providerId="LiveId" clId="{65703078-5513-4BC7-914D-E938A0DDC8AE}" dt="2026-07-28T19:47:37.129" v="1168"/>
          <ac:spMkLst>
            <pc:docMk/>
            <pc:sldMk cId="565541018" sldId="1969"/>
            <ac:spMk id="39938" creationId="{00000000-0000-0000-0000-000000000000}"/>
          </ac:spMkLst>
        </pc:spChg>
        <pc:spChg chg="del">
          <ac:chgData name="Dawn Vinas" userId="f38e12e2bed0e532" providerId="LiveId" clId="{65703078-5513-4BC7-914D-E938A0DDC8AE}" dt="2026-07-28T19:47:37.129" v="1169"/>
          <ac:spMkLst>
            <pc:docMk/>
            <pc:sldMk cId="565541018" sldId="1969"/>
            <ac:spMk id="39939" creationId="{00000000-0000-0000-0000-000000000000}"/>
          </ac:spMkLst>
        </pc:spChg>
        <pc:spChg chg="del">
          <ac:chgData name="Dawn Vinas" userId="f38e12e2bed0e532" providerId="LiveId" clId="{65703078-5513-4BC7-914D-E938A0DDC8AE}" dt="2026-07-28T19:47:37.129" v="1170"/>
          <ac:spMkLst>
            <pc:docMk/>
            <pc:sldMk cId="565541018" sldId="1969"/>
            <ac:spMk id="39940" creationId="{00000000-0000-0000-0000-000000000000}"/>
          </ac:spMkLst>
        </pc:spChg>
        <pc:spChg chg="del">
          <ac:chgData name="Dawn Vinas" userId="f38e12e2bed0e532" providerId="LiveId" clId="{65703078-5513-4BC7-914D-E938A0DDC8AE}" dt="2026-07-28T19:47:37.129" v="1171"/>
          <ac:spMkLst>
            <pc:docMk/>
            <pc:sldMk cId="565541018" sldId="1969"/>
            <ac:spMk id="39941" creationId="{00000000-0000-0000-0000-000000000000}"/>
          </ac:spMkLst>
        </pc:spChg>
        <pc:spChg chg="del">
          <ac:chgData name="Dawn Vinas" userId="f38e12e2bed0e532" providerId="LiveId" clId="{65703078-5513-4BC7-914D-E938A0DDC8AE}" dt="2026-07-28T19:47:37.129" v="1173"/>
          <ac:spMkLst>
            <pc:docMk/>
            <pc:sldMk cId="565541018" sldId="1969"/>
            <ac:spMk id="39943" creationId="{00000000-0000-0000-0000-000000000000}"/>
          </ac:spMkLst>
        </pc:spChg>
        <pc:picChg chg="del">
          <ac:chgData name="Dawn Vinas" userId="f38e12e2bed0e532" providerId="LiveId" clId="{65703078-5513-4BC7-914D-E938A0DDC8AE}" dt="2026-07-28T19:47:37.129" v="1175"/>
          <ac:picMkLst>
            <pc:docMk/>
            <pc:sldMk cId="565541018" sldId="1969"/>
            <ac:picMk id="2" creationId="{5BABA0F4-DEBB-4B89-BF80-F65E19B12743}"/>
          </ac:picMkLst>
        </pc:picChg>
      </pc:sldChg>
      <pc:sldChg chg="delSp mod setBg">
        <pc:chgData name="Dawn Vinas" userId="f38e12e2bed0e532" providerId="LiveId" clId="{65703078-5513-4BC7-914D-E938A0DDC8AE}" dt="2026-07-28T19:47:37.149" v="1202"/>
        <pc:sldMkLst>
          <pc:docMk/>
          <pc:sldMk cId="2946782420" sldId="2024"/>
        </pc:sldMkLst>
        <pc:spChg chg="del">
          <ac:chgData name="Dawn Vinas" userId="f38e12e2bed0e532" providerId="LiveId" clId="{65703078-5513-4BC7-914D-E938A0DDC8AE}" dt="2026-07-28T19:47:37.145" v="1194"/>
          <ac:spMkLst>
            <pc:docMk/>
            <pc:sldMk cId="2946782420" sldId="2024"/>
            <ac:spMk id="10" creationId="{4699FCAD-0528-0C7B-0C61-1F7D8AB5F7F9}"/>
          </ac:spMkLst>
        </pc:spChg>
        <pc:spChg chg="del">
          <ac:chgData name="Dawn Vinas" userId="f38e12e2bed0e532" providerId="LiveId" clId="{65703078-5513-4BC7-914D-E938A0DDC8AE}" dt="2026-07-28T19:47:37.145" v="1196"/>
          <ac:spMkLst>
            <pc:docMk/>
            <pc:sldMk cId="2946782420" sldId="2024"/>
            <ac:spMk id="11" creationId="{D238CF21-5CB9-E1BB-4F24-E75C1E4C033A}"/>
          </ac:spMkLst>
        </pc:spChg>
        <pc:spChg chg="del">
          <ac:chgData name="Dawn Vinas" userId="f38e12e2bed0e532" providerId="LiveId" clId="{65703078-5513-4BC7-914D-E938A0DDC8AE}" dt="2026-07-28T19:47:37.145" v="1198"/>
          <ac:spMkLst>
            <pc:docMk/>
            <pc:sldMk cId="2946782420" sldId="2024"/>
            <ac:spMk id="13" creationId="{C47284F8-12B7-0163-7083-B92808C72D24}"/>
          </ac:spMkLst>
        </pc:spChg>
        <pc:spChg chg="del">
          <ac:chgData name="Dawn Vinas" userId="f38e12e2bed0e532" providerId="LiveId" clId="{65703078-5513-4BC7-914D-E938A0DDC8AE}" dt="2026-07-28T19:47:37.149" v="1200"/>
          <ac:spMkLst>
            <pc:docMk/>
            <pc:sldMk cId="2946782420" sldId="2024"/>
            <ac:spMk id="15" creationId="{51527F65-75ED-6DC4-DCA7-E327A80E1AD2}"/>
          </ac:spMkLst>
        </pc:spChg>
        <pc:grpChg chg="del">
          <ac:chgData name="Dawn Vinas" userId="f38e12e2bed0e532" providerId="LiveId" clId="{65703078-5513-4BC7-914D-E938A0DDC8AE}" dt="2026-07-28T19:47:37.145" v="1193"/>
          <ac:grpSpMkLst>
            <pc:docMk/>
            <pc:sldMk cId="2946782420" sldId="2024"/>
            <ac:grpSpMk id="12" creationId="{E606CCB2-B1FA-B695-429E-392BE90B8CC0}"/>
          </ac:grpSpMkLst>
        </pc:grpChg>
      </pc:sldChg>
      <pc:sldChg chg="delSp mod setBg">
        <pc:chgData name="Dawn Vinas" userId="f38e12e2bed0e532" providerId="LiveId" clId="{65703078-5513-4BC7-914D-E938A0DDC8AE}" dt="2026-07-28T19:47:37.006" v="752"/>
        <pc:sldMkLst>
          <pc:docMk/>
          <pc:sldMk cId="4251852896" sldId="2035"/>
        </pc:sldMkLst>
        <pc:spChg chg="del">
          <ac:chgData name="Dawn Vinas" userId="f38e12e2bed0e532" providerId="LiveId" clId="{65703078-5513-4BC7-914D-E938A0DDC8AE}" dt="2026-07-28T19:47:37.005" v="750"/>
          <ac:spMkLst>
            <pc:docMk/>
            <pc:sldMk cId="4251852896" sldId="2035"/>
            <ac:spMk id="3" creationId="{FE435723-47B7-49D6-8976-EEFB672F5A57}"/>
          </ac:spMkLst>
        </pc:spChg>
        <pc:picChg chg="del">
          <ac:chgData name="Dawn Vinas" userId="f38e12e2bed0e532" providerId="LiveId" clId="{65703078-5513-4BC7-914D-E938A0DDC8AE}" dt="2026-07-28T19:47:37.005" v="748"/>
          <ac:picMkLst>
            <pc:docMk/>
            <pc:sldMk cId="4251852896" sldId="2035"/>
            <ac:picMk id="2" creationId="{E4FEE88A-5986-437F-B2E8-CC93690E1159}"/>
          </ac:picMkLst>
        </pc:picChg>
      </pc:sldChg>
      <pc:sldChg chg="delSp mod setBg">
        <pc:chgData name="Dawn Vinas" userId="f38e12e2bed0e532" providerId="LiveId" clId="{65703078-5513-4BC7-914D-E938A0DDC8AE}" dt="2026-07-28T19:47:37.097" v="1030"/>
        <pc:sldMkLst>
          <pc:docMk/>
          <pc:sldMk cId="1455970055" sldId="2056"/>
        </pc:sldMkLst>
        <pc:spChg chg="del">
          <ac:chgData name="Dawn Vinas" userId="f38e12e2bed0e532" providerId="LiveId" clId="{65703078-5513-4BC7-914D-E938A0DDC8AE}" dt="2026-07-28T19:47:37.097" v="1028"/>
          <ac:spMkLst>
            <pc:docMk/>
            <pc:sldMk cId="1455970055" sldId="2056"/>
            <ac:spMk id="4" creationId="{8B66F272-80E7-3100-4F3D-5E466E63B21B}"/>
          </ac:spMkLst>
        </pc:spChg>
        <pc:picChg chg="del">
          <ac:chgData name="Dawn Vinas" userId="f38e12e2bed0e532" providerId="LiveId" clId="{65703078-5513-4BC7-914D-E938A0DDC8AE}" dt="2026-07-28T19:47:37.097" v="1026"/>
          <ac:picMkLst>
            <pc:docMk/>
            <pc:sldMk cId="1455970055" sldId="2056"/>
            <ac:picMk id="3" creationId="{FAE00DC5-E460-F43D-B697-429553161B4F}"/>
          </ac:picMkLst>
        </pc:picChg>
      </pc:sldChg>
      <pc:sldChg chg="delSp mod setBg">
        <pc:chgData name="Dawn Vinas" userId="f38e12e2bed0e532" providerId="LiveId" clId="{65703078-5513-4BC7-914D-E938A0DDC8AE}" dt="2026-07-28T19:47:37.101" v="1036"/>
        <pc:sldMkLst>
          <pc:docMk/>
          <pc:sldMk cId="814863150" sldId="2057"/>
        </pc:sldMkLst>
        <pc:spChg chg="del">
          <ac:chgData name="Dawn Vinas" userId="f38e12e2bed0e532" providerId="LiveId" clId="{65703078-5513-4BC7-914D-E938A0DDC8AE}" dt="2026-07-28T19:47:37.097" v="1034"/>
          <ac:spMkLst>
            <pc:docMk/>
            <pc:sldMk cId="814863150" sldId="2057"/>
            <ac:spMk id="4" creationId="{154D006B-C3D8-D504-3E5C-EA1478A3C6AB}"/>
          </ac:spMkLst>
        </pc:spChg>
        <pc:picChg chg="del">
          <ac:chgData name="Dawn Vinas" userId="f38e12e2bed0e532" providerId="LiveId" clId="{65703078-5513-4BC7-914D-E938A0DDC8AE}" dt="2026-07-28T19:47:37.097" v="1032"/>
          <ac:picMkLst>
            <pc:docMk/>
            <pc:sldMk cId="814863150" sldId="2057"/>
            <ac:picMk id="3" creationId="{724DD212-93B9-AE4D-1A13-5E25FE069CDC}"/>
          </ac:picMkLst>
        </pc:picChg>
      </pc:sldChg>
      <pc:sldChg chg="delSp mod setBg">
        <pc:chgData name="Dawn Vinas" userId="f38e12e2bed0e532" providerId="LiveId" clId="{65703078-5513-4BC7-914D-E938A0DDC8AE}" dt="2026-07-28T19:47:37.106" v="1052"/>
        <pc:sldMkLst>
          <pc:docMk/>
          <pc:sldMk cId="2115463282" sldId="2058"/>
        </pc:sldMkLst>
        <pc:spChg chg="del">
          <ac:chgData name="Dawn Vinas" userId="f38e12e2bed0e532" providerId="LiveId" clId="{65703078-5513-4BC7-914D-E938A0DDC8AE}" dt="2026-07-28T19:47:37.103" v="1050"/>
          <ac:spMkLst>
            <pc:docMk/>
            <pc:sldMk cId="2115463282" sldId="2058"/>
            <ac:spMk id="4" creationId="{9068A08B-6E24-383C-48A1-360F9C1CECB9}"/>
          </ac:spMkLst>
        </pc:spChg>
        <pc:picChg chg="del">
          <ac:chgData name="Dawn Vinas" userId="f38e12e2bed0e532" providerId="LiveId" clId="{65703078-5513-4BC7-914D-E938A0DDC8AE}" dt="2026-07-28T19:47:37.103" v="1048"/>
          <ac:picMkLst>
            <pc:docMk/>
            <pc:sldMk cId="2115463282" sldId="2058"/>
            <ac:picMk id="3" creationId="{7D1B45EB-ED3C-8E2F-E232-4A54453B6D03}"/>
          </ac:picMkLst>
        </pc:picChg>
      </pc:sldChg>
      <pc:sldChg chg="delSp mod setBg">
        <pc:chgData name="Dawn Vinas" userId="f38e12e2bed0e532" providerId="LiveId" clId="{65703078-5513-4BC7-914D-E938A0DDC8AE}" dt="2026-07-28T19:47:37.271" v="1573"/>
        <pc:sldMkLst>
          <pc:docMk/>
          <pc:sldMk cId="2453977147" sldId="2095"/>
        </pc:sldMkLst>
        <pc:spChg chg="del">
          <ac:chgData name="Dawn Vinas" userId="f38e12e2bed0e532" providerId="LiveId" clId="{65703078-5513-4BC7-914D-E938A0DDC8AE}" dt="2026-07-28T19:47:37.269" v="1571"/>
          <ac:spMkLst>
            <pc:docMk/>
            <pc:sldMk cId="2453977147" sldId="2095"/>
            <ac:spMk id="4" creationId="{FFB7710A-2A52-456C-9444-71F9A7D1717D}"/>
          </ac:spMkLst>
        </pc:spChg>
        <pc:picChg chg="del">
          <ac:chgData name="Dawn Vinas" userId="f38e12e2bed0e532" providerId="LiveId" clId="{65703078-5513-4BC7-914D-E938A0DDC8AE}" dt="2026-07-28T19:47:37.269" v="1569"/>
          <ac:picMkLst>
            <pc:docMk/>
            <pc:sldMk cId="2453977147" sldId="2095"/>
            <ac:picMk id="2" creationId="{76813E35-E8F6-4D05-BD31-1692C8BD2C84}"/>
          </ac:picMkLst>
        </pc:picChg>
      </pc:sldChg>
      <pc:sldChg chg="delSp mod setBg">
        <pc:chgData name="Dawn Vinas" userId="f38e12e2bed0e532" providerId="LiveId" clId="{65703078-5513-4BC7-914D-E938A0DDC8AE}" dt="2026-07-28T19:47:37.256" v="1535"/>
        <pc:sldMkLst>
          <pc:docMk/>
          <pc:sldMk cId="3566126657" sldId="2101"/>
        </pc:sldMkLst>
        <pc:spChg chg="del">
          <ac:chgData name="Dawn Vinas" userId="f38e12e2bed0e532" providerId="LiveId" clId="{65703078-5513-4BC7-914D-E938A0DDC8AE}" dt="2026-07-28T19:47:37.253" v="1533"/>
          <ac:spMkLst>
            <pc:docMk/>
            <pc:sldMk cId="3566126657" sldId="2101"/>
            <ac:spMk id="49154" creationId="{00000000-0000-0000-0000-000000000000}"/>
          </ac:spMkLst>
        </pc:spChg>
        <pc:picChg chg="del">
          <ac:chgData name="Dawn Vinas" userId="f38e12e2bed0e532" providerId="LiveId" clId="{65703078-5513-4BC7-914D-E938A0DDC8AE}" dt="2026-07-28T19:47:37.253" v="1532"/>
          <ac:picMkLst>
            <pc:docMk/>
            <pc:sldMk cId="3566126657" sldId="2101"/>
            <ac:picMk id="3" creationId="{824BBF9B-9CF9-0550-A1FD-254F8907C875}"/>
          </ac:picMkLst>
        </pc:picChg>
      </pc:sldChg>
      <pc:sldChg chg="delSp mod setBg">
        <pc:chgData name="Dawn Vinas" userId="f38e12e2bed0e532" providerId="LiveId" clId="{65703078-5513-4BC7-914D-E938A0DDC8AE}" dt="2026-07-28T19:47:36.927" v="546"/>
        <pc:sldMkLst>
          <pc:docMk/>
          <pc:sldMk cId="3769711894" sldId="2133"/>
        </pc:sldMkLst>
        <pc:spChg chg="del">
          <ac:chgData name="Dawn Vinas" userId="f38e12e2bed0e532" providerId="LiveId" clId="{65703078-5513-4BC7-914D-E938A0DDC8AE}" dt="2026-07-28T19:47:36.923" v="542"/>
          <ac:spMkLst>
            <pc:docMk/>
            <pc:sldMk cId="3769711894" sldId="2133"/>
            <ac:spMk id="3" creationId="{98D638DC-A2A9-011C-2F85-D85D992B95D6}"/>
          </ac:spMkLst>
        </pc:spChg>
        <pc:picChg chg="del">
          <ac:chgData name="Dawn Vinas" userId="f38e12e2bed0e532" providerId="LiveId" clId="{65703078-5513-4BC7-914D-E938A0DDC8AE}" dt="2026-07-28T19:47:36.923" v="544"/>
          <ac:picMkLst>
            <pc:docMk/>
            <pc:sldMk cId="3769711894" sldId="2133"/>
            <ac:picMk id="5" creationId="{BC39DCE4-A87C-4825-2387-F654AC0112E3}"/>
          </ac:picMkLst>
        </pc:picChg>
      </pc:sldChg>
      <pc:sldChg chg="delSp mod setBg">
        <pc:chgData name="Dawn Vinas" userId="f38e12e2bed0e532" providerId="LiveId" clId="{65703078-5513-4BC7-914D-E938A0DDC8AE}" dt="2026-07-28T19:47:36.927" v="559"/>
        <pc:sldMkLst>
          <pc:docMk/>
          <pc:sldMk cId="3900269971" sldId="2181"/>
        </pc:sldMkLst>
        <pc:spChg chg="del">
          <ac:chgData name="Dawn Vinas" userId="f38e12e2bed0e532" providerId="LiveId" clId="{65703078-5513-4BC7-914D-E938A0DDC8AE}" dt="2026-07-28T19:47:36.927" v="555"/>
          <ac:spMkLst>
            <pc:docMk/>
            <pc:sldMk cId="3900269971" sldId="2181"/>
            <ac:spMk id="3" creationId="{EF34490F-FE7F-D5FE-55B8-0EA5E1B9629E}"/>
          </ac:spMkLst>
        </pc:spChg>
        <pc:spChg chg="del">
          <ac:chgData name="Dawn Vinas" userId="f38e12e2bed0e532" providerId="LiveId" clId="{65703078-5513-4BC7-914D-E938A0DDC8AE}" dt="2026-07-28T19:47:36.927" v="557"/>
          <ac:spMkLst>
            <pc:docMk/>
            <pc:sldMk cId="3900269971" sldId="2181"/>
            <ac:spMk id="5" creationId="{858A41F3-BF67-5895-3A05-2789F33C84E1}"/>
          </ac:spMkLst>
        </pc:spChg>
        <pc:picChg chg="del">
          <ac:chgData name="Dawn Vinas" userId="f38e12e2bed0e532" providerId="LiveId" clId="{65703078-5513-4BC7-914D-E938A0DDC8AE}" dt="2026-07-28T19:47:36.927" v="554"/>
          <ac:picMkLst>
            <pc:docMk/>
            <pc:sldMk cId="3900269971" sldId="2181"/>
            <ac:picMk id="2" creationId="{A9211097-8342-CEEE-A625-5EE6C30E5FFE}"/>
          </ac:picMkLst>
        </pc:picChg>
      </pc:sldChg>
      <pc:sldChg chg="delSp mod setBg">
        <pc:chgData name="Dawn Vinas" userId="f38e12e2bed0e532" providerId="LiveId" clId="{65703078-5513-4BC7-914D-E938A0DDC8AE}" dt="2026-07-28T19:47:36.939" v="580"/>
        <pc:sldMkLst>
          <pc:docMk/>
          <pc:sldMk cId="3845844994" sldId="2182"/>
        </pc:sldMkLst>
        <pc:spChg chg="del">
          <ac:chgData name="Dawn Vinas" userId="f38e12e2bed0e532" providerId="LiveId" clId="{65703078-5513-4BC7-914D-E938A0DDC8AE}" dt="2026-07-28T19:47:36.937" v="575"/>
          <ac:spMkLst>
            <pc:docMk/>
            <pc:sldMk cId="3845844994" sldId="2182"/>
            <ac:spMk id="3" creationId="{21648373-89D9-FC3A-82A6-DD7E765363D4}"/>
          </ac:spMkLst>
        </pc:spChg>
        <pc:spChg chg="del">
          <ac:chgData name="Dawn Vinas" userId="f38e12e2bed0e532" providerId="LiveId" clId="{65703078-5513-4BC7-914D-E938A0DDC8AE}" dt="2026-07-28T19:47:36.937" v="576"/>
          <ac:spMkLst>
            <pc:docMk/>
            <pc:sldMk cId="3845844994" sldId="2182"/>
            <ac:spMk id="4" creationId="{5D0FD74F-2276-349F-0E76-197EB145024D}"/>
          </ac:spMkLst>
        </pc:spChg>
        <pc:spChg chg="del">
          <ac:chgData name="Dawn Vinas" userId="f38e12e2bed0e532" providerId="LiveId" clId="{65703078-5513-4BC7-914D-E938A0DDC8AE}" dt="2026-07-28T19:47:36.937" v="578"/>
          <ac:spMkLst>
            <pc:docMk/>
            <pc:sldMk cId="3845844994" sldId="2182"/>
            <ac:spMk id="7" creationId="{6B7583B5-72B7-7696-D2AA-9AC2A2297D16}"/>
          </ac:spMkLst>
        </pc:spChg>
        <pc:picChg chg="del">
          <ac:chgData name="Dawn Vinas" userId="f38e12e2bed0e532" providerId="LiveId" clId="{65703078-5513-4BC7-914D-E938A0DDC8AE}" dt="2026-07-28T19:47:36.937" v="573"/>
          <ac:picMkLst>
            <pc:docMk/>
            <pc:sldMk cId="3845844994" sldId="2182"/>
            <ac:picMk id="5" creationId="{1AF2D0AA-84E4-D40B-EE94-47AEDE5586C8}"/>
          </ac:picMkLst>
        </pc:picChg>
      </pc:sldChg>
      <pc:sldChg chg="delSp mod setBg">
        <pc:chgData name="Dawn Vinas" userId="f38e12e2bed0e532" providerId="LiveId" clId="{65703078-5513-4BC7-914D-E938A0DDC8AE}" dt="2026-07-28T19:47:36.937" v="571"/>
        <pc:sldMkLst>
          <pc:docMk/>
          <pc:sldMk cId="915703588" sldId="2183"/>
        </pc:sldMkLst>
        <pc:spChg chg="del">
          <ac:chgData name="Dawn Vinas" userId="f38e12e2bed0e532" providerId="LiveId" clId="{65703078-5513-4BC7-914D-E938A0DDC8AE}" dt="2026-07-28T19:47:36.927" v="563"/>
          <ac:spMkLst>
            <pc:docMk/>
            <pc:sldMk cId="915703588" sldId="2183"/>
            <ac:spMk id="4" creationId="{05E8A047-9C44-1A63-8E31-39005019FA0C}"/>
          </ac:spMkLst>
        </pc:spChg>
        <pc:spChg chg="del">
          <ac:chgData name="Dawn Vinas" userId="f38e12e2bed0e532" providerId="LiveId" clId="{65703078-5513-4BC7-914D-E938A0DDC8AE}" dt="2026-07-28T19:47:36.935" v="565"/>
          <ac:spMkLst>
            <pc:docMk/>
            <pc:sldMk cId="915703588" sldId="2183"/>
            <ac:spMk id="5" creationId="{DCABFD25-238A-298D-EDE2-3E0CABA60D2E}"/>
          </ac:spMkLst>
        </pc:spChg>
        <pc:spChg chg="del">
          <ac:chgData name="Dawn Vinas" userId="f38e12e2bed0e532" providerId="LiveId" clId="{65703078-5513-4BC7-914D-E938A0DDC8AE}" dt="2026-07-28T19:47:36.935" v="567"/>
          <ac:spMkLst>
            <pc:docMk/>
            <pc:sldMk cId="915703588" sldId="2183"/>
            <ac:spMk id="6" creationId="{01781AD1-8898-3B68-A6F8-6B83C74DE6BF}"/>
          </ac:spMkLst>
        </pc:spChg>
        <pc:spChg chg="del">
          <ac:chgData name="Dawn Vinas" userId="f38e12e2bed0e532" providerId="LiveId" clId="{65703078-5513-4BC7-914D-E938A0DDC8AE}" dt="2026-07-28T19:47:36.935" v="569"/>
          <ac:spMkLst>
            <pc:docMk/>
            <pc:sldMk cId="915703588" sldId="2183"/>
            <ac:spMk id="7" creationId="{EA49B849-788F-5866-309F-7CA791F4BF34}"/>
          </ac:spMkLst>
        </pc:spChg>
        <pc:picChg chg="del">
          <ac:chgData name="Dawn Vinas" userId="f38e12e2bed0e532" providerId="LiveId" clId="{65703078-5513-4BC7-914D-E938A0DDC8AE}" dt="2026-07-28T19:47:36.927" v="561"/>
          <ac:picMkLst>
            <pc:docMk/>
            <pc:sldMk cId="915703588" sldId="2183"/>
            <ac:picMk id="3" creationId="{C8C94B97-37FD-022C-477D-6D734BCFFA26}"/>
          </ac:picMkLst>
        </pc:picChg>
      </pc:sldChg>
      <pc:sldChg chg="delSp mod setBg">
        <pc:chgData name="Dawn Vinas" userId="f38e12e2bed0e532" providerId="LiveId" clId="{65703078-5513-4BC7-914D-E938A0DDC8AE}" dt="2026-07-28T19:47:37.106" v="1058"/>
        <pc:sldMkLst>
          <pc:docMk/>
          <pc:sldMk cId="2238679811" sldId="2238"/>
        </pc:sldMkLst>
        <pc:spChg chg="del">
          <ac:chgData name="Dawn Vinas" userId="f38e12e2bed0e532" providerId="LiveId" clId="{65703078-5513-4BC7-914D-E938A0DDC8AE}" dt="2026-07-28T19:47:37.106" v="1054"/>
          <ac:spMkLst>
            <pc:docMk/>
            <pc:sldMk cId="2238679811" sldId="2238"/>
            <ac:spMk id="6" creationId="{B7FF7FF4-74A9-4373-9C59-D43AA91E046E}"/>
          </ac:spMkLst>
        </pc:spChg>
        <pc:spChg chg="del">
          <ac:chgData name="Dawn Vinas" userId="f38e12e2bed0e532" providerId="LiveId" clId="{65703078-5513-4BC7-914D-E938A0DDC8AE}" dt="2026-07-28T19:47:37.106" v="1053"/>
          <ac:spMkLst>
            <pc:docMk/>
            <pc:sldMk cId="2238679811" sldId="2238"/>
            <ac:spMk id="118787" creationId="{47589CDC-E383-494A-8BBA-B3CA1310823F}"/>
          </ac:spMkLst>
        </pc:spChg>
        <pc:picChg chg="del">
          <ac:chgData name="Dawn Vinas" userId="f38e12e2bed0e532" providerId="LiveId" clId="{65703078-5513-4BC7-914D-E938A0DDC8AE}" dt="2026-07-28T19:47:37.106" v="1056"/>
          <ac:picMkLst>
            <pc:docMk/>
            <pc:sldMk cId="2238679811" sldId="2238"/>
            <ac:picMk id="4" creationId="{8E47FCE6-E928-4907-9FDF-24904CDFD80D}"/>
          </ac:picMkLst>
        </pc:picChg>
      </pc:sldChg>
      <pc:sldChg chg="delSp mod setBg">
        <pc:chgData name="Dawn Vinas" userId="f38e12e2bed0e532" providerId="LiveId" clId="{65703078-5513-4BC7-914D-E938A0DDC8AE}" dt="2026-07-28T19:47:37.111" v="1064"/>
        <pc:sldMkLst>
          <pc:docMk/>
          <pc:sldMk cId="1427751046" sldId="2239"/>
        </pc:sldMkLst>
        <pc:spChg chg="del">
          <ac:chgData name="Dawn Vinas" userId="f38e12e2bed0e532" providerId="LiveId" clId="{65703078-5513-4BC7-914D-E938A0DDC8AE}" dt="2026-07-28T19:47:37.106" v="1059"/>
          <ac:spMkLst>
            <pc:docMk/>
            <pc:sldMk cId="1427751046" sldId="2239"/>
            <ac:spMk id="117762" creationId="{37FDCE38-FD41-4C3F-BC47-3FDA9B6AE804}"/>
          </ac:spMkLst>
        </pc:spChg>
        <pc:spChg chg="del">
          <ac:chgData name="Dawn Vinas" userId="f38e12e2bed0e532" providerId="LiveId" clId="{65703078-5513-4BC7-914D-E938A0DDC8AE}" dt="2026-07-28T19:47:37.106" v="1060"/>
          <ac:spMkLst>
            <pc:docMk/>
            <pc:sldMk cId="1427751046" sldId="2239"/>
            <ac:spMk id="117765" creationId="{1AC4876E-6288-47BC-AAC9-C726952E0055}"/>
          </ac:spMkLst>
        </pc:spChg>
        <pc:picChg chg="del">
          <ac:chgData name="Dawn Vinas" userId="f38e12e2bed0e532" providerId="LiveId" clId="{65703078-5513-4BC7-914D-E938A0DDC8AE}" dt="2026-07-28T19:47:37.106" v="1062"/>
          <ac:picMkLst>
            <pc:docMk/>
            <pc:sldMk cId="1427751046" sldId="2239"/>
            <ac:picMk id="3" creationId="{A22705A4-3D67-8562-9911-EDCF0F0D37C9}"/>
          </ac:picMkLst>
        </pc:picChg>
      </pc:sldChg>
      <pc:sldChg chg="delSp mod setBg">
        <pc:chgData name="Dawn Vinas" userId="f38e12e2bed0e532" providerId="LiveId" clId="{65703078-5513-4BC7-914D-E938A0DDC8AE}" dt="2026-07-28T19:47:37.113" v="1072"/>
        <pc:sldMkLst>
          <pc:docMk/>
          <pc:sldMk cId="1421874684" sldId="2240"/>
        </pc:sldMkLst>
        <pc:spChg chg="del">
          <ac:chgData name="Dawn Vinas" userId="f38e12e2bed0e532" providerId="LiveId" clId="{65703078-5513-4BC7-914D-E938A0DDC8AE}" dt="2026-07-28T19:47:37.111" v="1069"/>
          <ac:spMkLst>
            <pc:docMk/>
            <pc:sldMk cId="1421874684" sldId="2240"/>
            <ac:spMk id="3" creationId="{1ABEE877-FF91-9C70-6B96-0D42715C7B1F}"/>
          </ac:spMkLst>
        </pc:spChg>
        <pc:spChg chg="del">
          <ac:chgData name="Dawn Vinas" userId="f38e12e2bed0e532" providerId="LiveId" clId="{65703078-5513-4BC7-914D-E938A0DDC8AE}" dt="2026-07-28T19:47:37.111" v="1070"/>
          <ac:spMkLst>
            <pc:docMk/>
            <pc:sldMk cId="1421874684" sldId="2240"/>
            <ac:spMk id="4" creationId="{D570D0AB-8721-61D2-AE60-D1CE8017590C}"/>
          </ac:spMkLst>
        </pc:spChg>
        <pc:spChg chg="del">
          <ac:chgData name="Dawn Vinas" userId="f38e12e2bed0e532" providerId="LiveId" clId="{65703078-5513-4BC7-914D-E938A0DDC8AE}" dt="2026-07-28T19:47:37.111" v="1066"/>
          <ac:spMkLst>
            <pc:docMk/>
            <pc:sldMk cId="1421874684" sldId="2240"/>
            <ac:spMk id="115714" creationId="{C934FAB9-BD8F-4057-AB04-9796D1D08F0F}"/>
          </ac:spMkLst>
        </pc:spChg>
        <pc:picChg chg="del">
          <ac:chgData name="Dawn Vinas" userId="f38e12e2bed0e532" providerId="LiveId" clId="{65703078-5513-4BC7-914D-E938A0DDC8AE}" dt="2026-07-28T19:47:37.111" v="1068"/>
          <ac:picMkLst>
            <pc:docMk/>
            <pc:sldMk cId="1421874684" sldId="2240"/>
            <ac:picMk id="2" creationId="{EBADCA5F-BAC3-472D-9AB6-C4C320DEF13C}"/>
          </ac:picMkLst>
        </pc:picChg>
      </pc:sldChg>
      <pc:sldChg chg="delSp mod setBg">
        <pc:chgData name="Dawn Vinas" userId="f38e12e2bed0e532" providerId="LiveId" clId="{65703078-5513-4BC7-914D-E938A0DDC8AE}" dt="2026-07-28T19:47:37.113" v="1076"/>
        <pc:sldMkLst>
          <pc:docMk/>
          <pc:sldMk cId="246353861" sldId="2241"/>
        </pc:sldMkLst>
        <pc:picChg chg="del">
          <ac:chgData name="Dawn Vinas" userId="f38e12e2bed0e532" providerId="LiveId" clId="{65703078-5513-4BC7-914D-E938A0DDC8AE}" dt="2026-07-28T19:47:37.113" v="1074"/>
          <ac:picMkLst>
            <pc:docMk/>
            <pc:sldMk cId="246353861" sldId="2241"/>
            <ac:picMk id="3" creationId="{78D52FDA-34C1-436A-9CB2-DBE2BB17A6F9}"/>
          </ac:picMkLst>
        </pc:picChg>
      </pc:sldChg>
      <pc:sldChg chg="delSp mod setBg">
        <pc:chgData name="Dawn Vinas" userId="f38e12e2bed0e532" providerId="LiveId" clId="{65703078-5513-4BC7-914D-E938A0DDC8AE}" dt="2026-07-28T19:47:36.968" v="665"/>
        <pc:sldMkLst>
          <pc:docMk/>
          <pc:sldMk cId="181939023" sldId="2255"/>
        </pc:sldMkLst>
        <pc:spChg chg="del">
          <ac:chgData name="Dawn Vinas" userId="f38e12e2bed0e532" providerId="LiveId" clId="{65703078-5513-4BC7-914D-E938A0DDC8AE}" dt="2026-07-28T19:47:36.966" v="655"/>
          <ac:spMkLst>
            <pc:docMk/>
            <pc:sldMk cId="181939023" sldId="2255"/>
            <ac:spMk id="2" creationId="{69DD65F0-A245-46B2-B81B-5BE4C54FE4ED}"/>
          </ac:spMkLst>
        </pc:spChg>
        <pc:spChg chg="del">
          <ac:chgData name="Dawn Vinas" userId="f38e12e2bed0e532" providerId="LiveId" clId="{65703078-5513-4BC7-914D-E938A0DDC8AE}" dt="2026-07-28T19:47:36.966" v="657"/>
          <ac:spMkLst>
            <pc:docMk/>
            <pc:sldMk cId="181939023" sldId="2255"/>
            <ac:spMk id="3" creationId="{18EDD808-DD54-492C-9271-023FCC05068F}"/>
          </ac:spMkLst>
        </pc:spChg>
        <pc:spChg chg="del">
          <ac:chgData name="Dawn Vinas" userId="f38e12e2bed0e532" providerId="LiveId" clId="{65703078-5513-4BC7-914D-E938A0DDC8AE}" dt="2026-07-28T19:47:36.966" v="659"/>
          <ac:spMkLst>
            <pc:docMk/>
            <pc:sldMk cId="181939023" sldId="2255"/>
            <ac:spMk id="6" creationId="{92902DB3-3410-481E-BF5C-C65F47230AE9}"/>
          </ac:spMkLst>
        </pc:spChg>
        <pc:spChg chg="del">
          <ac:chgData name="Dawn Vinas" userId="f38e12e2bed0e532" providerId="LiveId" clId="{65703078-5513-4BC7-914D-E938A0DDC8AE}" dt="2026-07-28T19:47:36.967" v="661"/>
          <ac:spMkLst>
            <pc:docMk/>
            <pc:sldMk cId="181939023" sldId="2255"/>
            <ac:spMk id="7" creationId="{C08DCB53-8723-4056-A162-2ABE47AD47BA}"/>
          </ac:spMkLst>
        </pc:spChg>
        <pc:picChg chg="del">
          <ac:chgData name="Dawn Vinas" userId="f38e12e2bed0e532" providerId="LiveId" clId="{65703078-5513-4BC7-914D-E938A0DDC8AE}" dt="2026-07-28T19:47:36.967" v="663"/>
          <ac:picMkLst>
            <pc:docMk/>
            <pc:sldMk cId="181939023" sldId="2255"/>
            <ac:picMk id="5" creationId="{8F715842-DF55-2C60-D7E7-2363B1853869}"/>
          </ac:picMkLst>
        </pc:picChg>
      </pc:sldChg>
      <pc:sldChg chg="delSp mod setBg">
        <pc:chgData name="Dawn Vinas" userId="f38e12e2bed0e532" providerId="LiveId" clId="{65703078-5513-4BC7-914D-E938A0DDC8AE}" dt="2026-07-28T19:47:37.195" v="1403"/>
        <pc:sldMkLst>
          <pc:docMk/>
          <pc:sldMk cId="672247396" sldId="2260"/>
        </pc:sldMkLst>
        <pc:spChg chg="del">
          <ac:chgData name="Dawn Vinas" userId="f38e12e2bed0e532" providerId="LiveId" clId="{65703078-5513-4BC7-914D-E938A0DDC8AE}" dt="2026-07-28T19:47:37.195" v="1393"/>
          <ac:spMkLst>
            <pc:docMk/>
            <pc:sldMk cId="672247396" sldId="2260"/>
            <ac:spMk id="6" creationId="{A95DA359-8943-435C-1D68-8ACD8DFD1C17}"/>
          </ac:spMkLst>
        </pc:spChg>
        <pc:spChg chg="del">
          <ac:chgData name="Dawn Vinas" userId="f38e12e2bed0e532" providerId="LiveId" clId="{65703078-5513-4BC7-914D-E938A0DDC8AE}" dt="2026-07-28T19:47:37.195" v="1396"/>
          <ac:spMkLst>
            <pc:docMk/>
            <pc:sldMk cId="672247396" sldId="2260"/>
            <ac:spMk id="8" creationId="{36D2C112-749F-0889-C2BD-940CB5B4AFED}"/>
          </ac:spMkLst>
        </pc:spChg>
        <pc:spChg chg="del">
          <ac:chgData name="Dawn Vinas" userId="f38e12e2bed0e532" providerId="LiveId" clId="{65703078-5513-4BC7-914D-E938A0DDC8AE}" dt="2026-07-28T19:47:37.195" v="1398"/>
          <ac:spMkLst>
            <pc:docMk/>
            <pc:sldMk cId="672247396" sldId="2260"/>
            <ac:spMk id="9" creationId="{B8B0418A-D250-E9CF-CA20-8D9CAD4AE724}"/>
          </ac:spMkLst>
        </pc:spChg>
        <pc:spChg chg="del">
          <ac:chgData name="Dawn Vinas" userId="f38e12e2bed0e532" providerId="LiveId" clId="{65703078-5513-4BC7-914D-E938A0DDC8AE}" dt="2026-07-28T19:47:37.195" v="1400"/>
          <ac:spMkLst>
            <pc:docMk/>
            <pc:sldMk cId="672247396" sldId="2260"/>
            <ac:spMk id="10" creationId="{753B870C-6F52-5B11-9ECA-1876E86BC26C}"/>
          </ac:spMkLst>
        </pc:spChg>
        <pc:spChg chg="del">
          <ac:chgData name="Dawn Vinas" userId="f38e12e2bed0e532" providerId="LiveId" clId="{65703078-5513-4BC7-914D-E938A0DDC8AE}" dt="2026-07-28T19:47:37.195" v="1401"/>
          <ac:spMkLst>
            <pc:docMk/>
            <pc:sldMk cId="672247396" sldId="2260"/>
            <ac:spMk id="11" creationId="{9A11E254-92F6-848E-A5D7-C2FDA5B580E0}"/>
          </ac:spMkLst>
        </pc:spChg>
        <pc:picChg chg="del">
          <ac:chgData name="Dawn Vinas" userId="f38e12e2bed0e532" providerId="LiveId" clId="{65703078-5513-4BC7-914D-E938A0DDC8AE}" dt="2026-07-28T19:47:37.195" v="1390"/>
          <ac:picMkLst>
            <pc:docMk/>
            <pc:sldMk cId="672247396" sldId="2260"/>
            <ac:picMk id="3" creationId="{A6BD9642-EC17-2269-1C30-913A9F6B2F8B}"/>
          </ac:picMkLst>
        </pc:picChg>
        <pc:picChg chg="del">
          <ac:chgData name="Dawn Vinas" userId="f38e12e2bed0e532" providerId="LiveId" clId="{65703078-5513-4BC7-914D-E938A0DDC8AE}" dt="2026-07-28T19:47:37.195" v="1392"/>
          <ac:picMkLst>
            <pc:docMk/>
            <pc:sldMk cId="672247396" sldId="2260"/>
            <ac:picMk id="5" creationId="{C72EA812-01D3-27DC-FA29-41BB07D7EBF0}"/>
          </ac:picMkLst>
        </pc:picChg>
        <pc:picChg chg="del">
          <ac:chgData name="Dawn Vinas" userId="f38e12e2bed0e532" providerId="LiveId" clId="{65703078-5513-4BC7-914D-E938A0DDC8AE}" dt="2026-07-28T19:47:37.195" v="1394"/>
          <ac:picMkLst>
            <pc:docMk/>
            <pc:sldMk cId="672247396" sldId="2260"/>
            <ac:picMk id="7" creationId="{693DB32F-1EF0-8C6F-E6E6-97A9A6D11DDC}"/>
          </ac:picMkLst>
        </pc:picChg>
      </pc:sldChg>
      <pc:sldChg chg="delSp mod setBg">
        <pc:chgData name="Dawn Vinas" userId="f38e12e2bed0e532" providerId="LiveId" clId="{65703078-5513-4BC7-914D-E938A0DDC8AE}" dt="2026-07-28T19:47:37.204" v="1411"/>
        <pc:sldMkLst>
          <pc:docMk/>
          <pc:sldMk cId="3785133897" sldId="2261"/>
        </pc:sldMkLst>
        <pc:spChg chg="del">
          <ac:chgData name="Dawn Vinas" userId="f38e12e2bed0e532" providerId="LiveId" clId="{65703078-5513-4BC7-914D-E938A0DDC8AE}" dt="2026-07-28T19:47:37.195" v="1407"/>
          <ac:spMkLst>
            <pc:docMk/>
            <pc:sldMk cId="3785133897" sldId="2261"/>
            <ac:spMk id="3" creationId="{1653F6A1-A0E7-86DF-6A1F-609A7D1F05C3}"/>
          </ac:spMkLst>
        </pc:spChg>
        <pc:spChg chg="del">
          <ac:chgData name="Dawn Vinas" userId="f38e12e2bed0e532" providerId="LiveId" clId="{65703078-5513-4BC7-914D-E938A0DDC8AE}" dt="2026-07-28T19:47:37.204" v="1409"/>
          <ac:spMkLst>
            <pc:docMk/>
            <pc:sldMk cId="3785133897" sldId="2261"/>
            <ac:spMk id="4" creationId="{3380509E-668A-CEDD-BB7F-582ED458EDD0}"/>
          </ac:spMkLst>
        </pc:spChg>
        <pc:picChg chg="del">
          <ac:chgData name="Dawn Vinas" userId="f38e12e2bed0e532" providerId="LiveId" clId="{65703078-5513-4BC7-914D-E938A0DDC8AE}" dt="2026-07-28T19:47:37.195" v="1405"/>
          <ac:picMkLst>
            <pc:docMk/>
            <pc:sldMk cId="3785133897" sldId="2261"/>
            <ac:picMk id="2" creationId="{2B02F02E-5193-BAB9-6F20-F2FE5F3A75B1}"/>
          </ac:picMkLst>
        </pc:picChg>
      </pc:sldChg>
      <pc:sldChg chg="delSp mod setBg">
        <pc:chgData name="Dawn Vinas" userId="f38e12e2bed0e532" providerId="LiveId" clId="{65703078-5513-4BC7-914D-E938A0DDC8AE}" dt="2026-07-28T19:47:36.805" v="12"/>
        <pc:sldMkLst>
          <pc:docMk/>
          <pc:sldMk cId="2981898892" sldId="2341"/>
        </pc:sldMkLst>
        <pc:spChg chg="del">
          <ac:chgData name="Dawn Vinas" userId="f38e12e2bed0e532" providerId="LiveId" clId="{65703078-5513-4BC7-914D-E938A0DDC8AE}" dt="2026-07-28T19:47:36.805" v="4"/>
          <ac:spMkLst>
            <pc:docMk/>
            <pc:sldMk cId="2981898892" sldId="2341"/>
            <ac:spMk id="2" creationId="{FB7DE5A5-A0C9-689A-758F-6B6AF81C60B6}"/>
          </ac:spMkLst>
        </pc:spChg>
        <pc:spChg chg="del">
          <ac:chgData name="Dawn Vinas" userId="f38e12e2bed0e532" providerId="LiveId" clId="{65703078-5513-4BC7-914D-E938A0DDC8AE}" dt="2026-07-28T19:47:36.803" v="1"/>
          <ac:spMkLst>
            <pc:docMk/>
            <pc:sldMk cId="2981898892" sldId="2341"/>
            <ac:spMk id="4" creationId="{537D6661-DA46-DFFB-8BB2-A66D91F0C975}"/>
          </ac:spMkLst>
        </pc:spChg>
        <pc:spChg chg="del">
          <ac:chgData name="Dawn Vinas" userId="f38e12e2bed0e532" providerId="LiveId" clId="{65703078-5513-4BC7-914D-E938A0DDC8AE}" dt="2026-07-28T19:47:36.805" v="3"/>
          <ac:spMkLst>
            <pc:docMk/>
            <pc:sldMk cId="2981898892" sldId="2341"/>
            <ac:spMk id="5" creationId="{076541B9-731D-2E4F-D761-8FA5A2E06AC9}"/>
          </ac:spMkLst>
        </pc:spChg>
        <pc:spChg chg="del">
          <ac:chgData name="Dawn Vinas" userId="f38e12e2bed0e532" providerId="LiveId" clId="{65703078-5513-4BC7-914D-E938A0DDC8AE}" dt="2026-07-28T19:47:36.805" v="8"/>
          <ac:spMkLst>
            <pc:docMk/>
            <pc:sldMk cId="2981898892" sldId="2341"/>
            <ac:spMk id="6" creationId="{17CB796E-1D61-19E8-7E97-9674C265E75D}"/>
          </ac:spMkLst>
        </pc:spChg>
        <pc:spChg chg="del">
          <ac:chgData name="Dawn Vinas" userId="f38e12e2bed0e532" providerId="LiveId" clId="{65703078-5513-4BC7-914D-E938A0DDC8AE}" dt="2026-07-28T19:47:36.805" v="10"/>
          <ac:spMkLst>
            <pc:docMk/>
            <pc:sldMk cId="2981898892" sldId="2341"/>
            <ac:spMk id="8" creationId="{3CF5564C-935D-2279-4032-A7DBC2EAFE6C}"/>
          </ac:spMkLst>
        </pc:spChg>
        <pc:picChg chg="del">
          <ac:chgData name="Dawn Vinas" userId="f38e12e2bed0e532" providerId="LiveId" clId="{65703078-5513-4BC7-914D-E938A0DDC8AE}" dt="2026-07-28T19:47:36.805" v="6"/>
          <ac:picMkLst>
            <pc:docMk/>
            <pc:sldMk cId="2981898892" sldId="2341"/>
            <ac:picMk id="3" creationId="{84CCCBED-F22E-8114-90D3-A50FF140DAB8}"/>
          </ac:picMkLst>
        </pc:picChg>
      </pc:sldChg>
      <pc:sldChg chg="delSp mod setBg">
        <pc:chgData name="Dawn Vinas" userId="f38e12e2bed0e532" providerId="LiveId" clId="{65703078-5513-4BC7-914D-E938A0DDC8AE}" dt="2026-07-28T19:47:36.805" v="38"/>
        <pc:sldMkLst>
          <pc:docMk/>
          <pc:sldMk cId="1128192921" sldId="2342"/>
        </pc:sldMkLst>
        <pc:spChg chg="del">
          <ac:chgData name="Dawn Vinas" userId="f38e12e2bed0e532" providerId="LiveId" clId="{65703078-5513-4BC7-914D-E938A0DDC8AE}" dt="2026-07-28T19:47:36.805" v="24"/>
          <ac:spMkLst>
            <pc:docMk/>
            <pc:sldMk cId="1128192921" sldId="2342"/>
            <ac:spMk id="4" creationId="{00000000-0000-0000-0000-000000000000}"/>
          </ac:spMkLst>
        </pc:spChg>
        <pc:spChg chg="del">
          <ac:chgData name="Dawn Vinas" userId="f38e12e2bed0e532" providerId="LiveId" clId="{65703078-5513-4BC7-914D-E938A0DDC8AE}" dt="2026-07-28T19:47:36.805" v="26"/>
          <ac:spMkLst>
            <pc:docMk/>
            <pc:sldMk cId="1128192921" sldId="2342"/>
            <ac:spMk id="5" creationId="{00000000-0000-0000-0000-000000000000}"/>
          </ac:spMkLst>
        </pc:spChg>
        <pc:spChg chg="del">
          <ac:chgData name="Dawn Vinas" userId="f38e12e2bed0e532" providerId="LiveId" clId="{65703078-5513-4BC7-914D-E938A0DDC8AE}" dt="2026-07-28T19:47:36.805" v="28"/>
          <ac:spMkLst>
            <pc:docMk/>
            <pc:sldMk cId="1128192921" sldId="2342"/>
            <ac:spMk id="6" creationId="{00000000-0000-0000-0000-000000000000}"/>
          </ac:spMkLst>
        </pc:spChg>
        <pc:spChg chg="del">
          <ac:chgData name="Dawn Vinas" userId="f38e12e2bed0e532" providerId="LiveId" clId="{65703078-5513-4BC7-914D-E938A0DDC8AE}" dt="2026-07-28T19:47:36.805" v="30"/>
          <ac:spMkLst>
            <pc:docMk/>
            <pc:sldMk cId="1128192921" sldId="2342"/>
            <ac:spMk id="7" creationId="{00000000-0000-0000-0000-000000000000}"/>
          </ac:spMkLst>
        </pc:spChg>
        <pc:spChg chg="del">
          <ac:chgData name="Dawn Vinas" userId="f38e12e2bed0e532" providerId="LiveId" clId="{65703078-5513-4BC7-914D-E938A0DDC8AE}" dt="2026-07-28T19:47:36.805" v="32"/>
          <ac:spMkLst>
            <pc:docMk/>
            <pc:sldMk cId="1128192921" sldId="2342"/>
            <ac:spMk id="8" creationId="{00000000-0000-0000-0000-000000000000}"/>
          </ac:spMkLst>
        </pc:spChg>
        <pc:spChg chg="del">
          <ac:chgData name="Dawn Vinas" userId="f38e12e2bed0e532" providerId="LiveId" clId="{65703078-5513-4BC7-914D-E938A0DDC8AE}" dt="2026-07-28T19:47:36.805" v="18"/>
          <ac:spMkLst>
            <pc:docMk/>
            <pc:sldMk cId="1128192921" sldId="2342"/>
            <ac:spMk id="9" creationId="{00000000-0000-0000-0000-000000000000}"/>
          </ac:spMkLst>
        </pc:spChg>
        <pc:spChg chg="del">
          <ac:chgData name="Dawn Vinas" userId="f38e12e2bed0e532" providerId="LiveId" clId="{65703078-5513-4BC7-914D-E938A0DDC8AE}" dt="2026-07-28T19:47:36.805" v="20"/>
          <ac:spMkLst>
            <pc:docMk/>
            <pc:sldMk cId="1128192921" sldId="2342"/>
            <ac:spMk id="11" creationId="{00000000-0000-0000-0000-000000000000}"/>
          </ac:spMkLst>
        </pc:spChg>
        <pc:spChg chg="del">
          <ac:chgData name="Dawn Vinas" userId="f38e12e2bed0e532" providerId="LiveId" clId="{65703078-5513-4BC7-914D-E938A0DDC8AE}" dt="2026-07-28T19:47:36.805" v="34"/>
          <ac:spMkLst>
            <pc:docMk/>
            <pc:sldMk cId="1128192921" sldId="2342"/>
            <ac:spMk id="14" creationId="{00000000-0000-0000-0000-000000000000}"/>
          </ac:spMkLst>
        </pc:spChg>
        <pc:spChg chg="del">
          <ac:chgData name="Dawn Vinas" userId="f38e12e2bed0e532" providerId="LiveId" clId="{65703078-5513-4BC7-914D-E938A0DDC8AE}" dt="2026-07-28T19:47:36.805" v="36"/>
          <ac:spMkLst>
            <pc:docMk/>
            <pc:sldMk cId="1128192921" sldId="2342"/>
            <ac:spMk id="15" creationId="{00000000-0000-0000-0000-000000000000}"/>
          </ac:spMkLst>
        </pc:spChg>
        <pc:spChg chg="del">
          <ac:chgData name="Dawn Vinas" userId="f38e12e2bed0e532" providerId="LiveId" clId="{65703078-5513-4BC7-914D-E938A0DDC8AE}" dt="2026-07-28T19:47:36.805" v="17"/>
          <ac:spMkLst>
            <pc:docMk/>
            <pc:sldMk cId="1128192921" sldId="2342"/>
            <ac:spMk id="6150" creationId="{00000000-0000-0000-0000-000000000000}"/>
          </ac:spMkLst>
        </pc:spChg>
        <pc:picChg chg="del">
          <ac:chgData name="Dawn Vinas" userId="f38e12e2bed0e532" providerId="LiveId" clId="{65703078-5513-4BC7-914D-E938A0DDC8AE}" dt="2026-07-28T19:47:36.805" v="22"/>
          <ac:picMkLst>
            <pc:docMk/>
            <pc:sldMk cId="1128192921" sldId="2342"/>
            <ac:picMk id="3" creationId="{00000000-0000-0000-0000-000000000000}"/>
          </ac:picMkLst>
        </pc:picChg>
      </pc:sldChg>
      <pc:sldChg chg="delSp mod setBg">
        <pc:chgData name="Dawn Vinas" userId="f38e12e2bed0e532" providerId="LiveId" clId="{65703078-5513-4BC7-914D-E938A0DDC8AE}" dt="2026-07-28T19:47:37.240" v="1498"/>
        <pc:sldMkLst>
          <pc:docMk/>
          <pc:sldMk cId="3949907927" sldId="2343"/>
        </pc:sldMkLst>
        <pc:spChg chg="del">
          <ac:chgData name="Dawn Vinas" userId="f38e12e2bed0e532" providerId="LiveId" clId="{65703078-5513-4BC7-914D-E938A0DDC8AE}" dt="2026-07-28T19:47:37.240" v="1496"/>
          <ac:spMkLst>
            <pc:docMk/>
            <pc:sldMk cId="3949907927" sldId="2343"/>
            <ac:spMk id="3" creationId="{E35267AA-D330-1DC9-03D4-370EBFD67F8B}"/>
          </ac:spMkLst>
        </pc:spChg>
        <pc:picChg chg="del">
          <ac:chgData name="Dawn Vinas" userId="f38e12e2bed0e532" providerId="LiveId" clId="{65703078-5513-4BC7-914D-E938A0DDC8AE}" dt="2026-07-28T19:47:37.240" v="1494"/>
          <ac:picMkLst>
            <pc:docMk/>
            <pc:sldMk cId="3949907927" sldId="2343"/>
            <ac:picMk id="2" creationId="{F67785D7-E9A6-1376-9A20-4091996CB1B6}"/>
          </ac:picMkLst>
        </pc:picChg>
      </pc:sldChg>
      <pc:sldChg chg="delSp mod setBg">
        <pc:chgData name="Dawn Vinas" userId="f38e12e2bed0e532" providerId="LiveId" clId="{65703078-5513-4BC7-914D-E938A0DDC8AE}" dt="2026-07-28T19:47:36.879" v="424"/>
        <pc:sldMkLst>
          <pc:docMk/>
          <pc:sldMk cId="4094368997" sldId="2352"/>
        </pc:sldMkLst>
        <pc:spChg chg="del">
          <ac:chgData name="Dawn Vinas" userId="f38e12e2bed0e532" providerId="LiveId" clId="{65703078-5513-4BC7-914D-E938A0DDC8AE}" dt="2026-07-28T19:47:36.879" v="376"/>
          <ac:spMkLst>
            <pc:docMk/>
            <pc:sldMk cId="4094368997" sldId="2352"/>
            <ac:spMk id="2" creationId="{148AB779-DE6A-40E2-8D63-1657997D1282}"/>
          </ac:spMkLst>
        </pc:spChg>
        <pc:spChg chg="del">
          <ac:chgData name="Dawn Vinas" userId="f38e12e2bed0e532" providerId="LiveId" clId="{65703078-5513-4BC7-914D-E938A0DDC8AE}" dt="2026-07-28T19:47:36.879" v="380"/>
          <ac:spMkLst>
            <pc:docMk/>
            <pc:sldMk cId="4094368997" sldId="2352"/>
            <ac:spMk id="3" creationId="{BBB18444-3629-4676-AE8E-D0EEB1C6DAA0}"/>
          </ac:spMkLst>
        </pc:spChg>
        <pc:spChg chg="del">
          <ac:chgData name="Dawn Vinas" userId="f38e12e2bed0e532" providerId="LiveId" clId="{65703078-5513-4BC7-914D-E938A0DDC8AE}" dt="2026-07-28T19:47:36.879" v="374"/>
          <ac:spMkLst>
            <pc:docMk/>
            <pc:sldMk cId="4094368997" sldId="2352"/>
            <ac:spMk id="6" creationId="{C76F2528-E172-4A75-8969-D3768A566B59}"/>
          </ac:spMkLst>
        </pc:spChg>
        <pc:spChg chg="del">
          <ac:chgData name="Dawn Vinas" userId="f38e12e2bed0e532" providerId="LiveId" clId="{65703078-5513-4BC7-914D-E938A0DDC8AE}" dt="2026-07-28T19:47:36.879" v="378"/>
          <ac:spMkLst>
            <pc:docMk/>
            <pc:sldMk cId="4094368997" sldId="2352"/>
            <ac:spMk id="11" creationId="{8E70C848-D57E-47C1-B4C3-BCDD0F58D9F6}"/>
          </ac:spMkLst>
        </pc:spChg>
        <pc:spChg chg="del">
          <ac:chgData name="Dawn Vinas" userId="f38e12e2bed0e532" providerId="LiveId" clId="{65703078-5513-4BC7-914D-E938A0DDC8AE}" dt="2026-07-28T19:47:36.879" v="382"/>
          <ac:spMkLst>
            <pc:docMk/>
            <pc:sldMk cId="4094368997" sldId="2352"/>
            <ac:spMk id="12" creationId="{205D3A75-E602-4A12-BDF0-2A2DFD449463}"/>
          </ac:spMkLst>
        </pc:spChg>
        <pc:spChg chg="del">
          <ac:chgData name="Dawn Vinas" userId="f38e12e2bed0e532" providerId="LiveId" clId="{65703078-5513-4BC7-914D-E938A0DDC8AE}" dt="2026-07-28T19:47:36.879" v="384"/>
          <ac:spMkLst>
            <pc:docMk/>
            <pc:sldMk cId="4094368997" sldId="2352"/>
            <ac:spMk id="14" creationId="{0CF7ABF2-4152-4F56-91D8-FB510A2178F0}"/>
          </ac:spMkLst>
        </pc:spChg>
        <pc:spChg chg="del">
          <ac:chgData name="Dawn Vinas" userId="f38e12e2bed0e532" providerId="LiveId" clId="{65703078-5513-4BC7-914D-E938A0DDC8AE}" dt="2026-07-28T19:47:36.879" v="386"/>
          <ac:spMkLst>
            <pc:docMk/>
            <pc:sldMk cId="4094368997" sldId="2352"/>
            <ac:spMk id="16" creationId="{F296F916-B478-4CC6-895D-92BA739A187D}"/>
          </ac:spMkLst>
        </pc:spChg>
        <pc:spChg chg="del">
          <ac:chgData name="Dawn Vinas" userId="f38e12e2bed0e532" providerId="LiveId" clId="{65703078-5513-4BC7-914D-E938A0DDC8AE}" dt="2026-07-28T19:47:36.879" v="388"/>
          <ac:spMkLst>
            <pc:docMk/>
            <pc:sldMk cId="4094368997" sldId="2352"/>
            <ac:spMk id="19" creationId="{356AA586-388A-4DE9-A2C9-9F6057D7116A}"/>
          </ac:spMkLst>
        </pc:spChg>
        <pc:spChg chg="del">
          <ac:chgData name="Dawn Vinas" userId="f38e12e2bed0e532" providerId="LiveId" clId="{65703078-5513-4BC7-914D-E938A0DDC8AE}" dt="2026-07-28T19:47:36.879" v="372"/>
          <ac:spMkLst>
            <pc:docMk/>
            <pc:sldMk cId="4094368997" sldId="2352"/>
            <ac:spMk id="20" creationId="{7E7165BE-131D-47C5-8E8F-A07263D94FE9}"/>
          </ac:spMkLst>
        </pc:spChg>
        <pc:spChg chg="del">
          <ac:chgData name="Dawn Vinas" userId="f38e12e2bed0e532" providerId="LiveId" clId="{65703078-5513-4BC7-914D-E938A0DDC8AE}" dt="2026-07-28T19:47:36.879" v="390"/>
          <ac:spMkLst>
            <pc:docMk/>
            <pc:sldMk cId="4094368997" sldId="2352"/>
            <ac:spMk id="21" creationId="{78475EAC-93B4-4F45-A9CB-7B549DC4F044}"/>
          </ac:spMkLst>
        </pc:spChg>
        <pc:spChg chg="del">
          <ac:chgData name="Dawn Vinas" userId="f38e12e2bed0e532" providerId="LiveId" clId="{65703078-5513-4BC7-914D-E938A0DDC8AE}" dt="2026-07-28T19:47:36.879" v="392"/>
          <ac:spMkLst>
            <pc:docMk/>
            <pc:sldMk cId="4094368997" sldId="2352"/>
            <ac:spMk id="22" creationId="{24DD1B5F-28BF-4E86-9B5B-D4406D4BE7CB}"/>
          </ac:spMkLst>
        </pc:spChg>
        <pc:spChg chg="del">
          <ac:chgData name="Dawn Vinas" userId="f38e12e2bed0e532" providerId="LiveId" clId="{65703078-5513-4BC7-914D-E938A0DDC8AE}" dt="2026-07-28T19:47:36.879" v="418"/>
          <ac:spMkLst>
            <pc:docMk/>
            <pc:sldMk cId="4094368997" sldId="2352"/>
            <ac:spMk id="23" creationId="{F0D48EA6-AC09-4CD3-B4E9-E04BF2210D41}"/>
          </ac:spMkLst>
        </pc:spChg>
        <pc:spChg chg="del">
          <ac:chgData name="Dawn Vinas" userId="f38e12e2bed0e532" providerId="LiveId" clId="{65703078-5513-4BC7-914D-E938A0DDC8AE}" dt="2026-07-28T19:47:36.879" v="394"/>
          <ac:spMkLst>
            <pc:docMk/>
            <pc:sldMk cId="4094368997" sldId="2352"/>
            <ac:spMk id="24" creationId="{6FD51082-AB1B-4E99-A870-EBE71359CA74}"/>
          </ac:spMkLst>
        </pc:spChg>
        <pc:spChg chg="del">
          <ac:chgData name="Dawn Vinas" userId="f38e12e2bed0e532" providerId="LiveId" clId="{65703078-5513-4BC7-914D-E938A0DDC8AE}" dt="2026-07-28T19:47:36.879" v="396"/>
          <ac:spMkLst>
            <pc:docMk/>
            <pc:sldMk cId="4094368997" sldId="2352"/>
            <ac:spMk id="26" creationId="{F33C3EA3-8D6D-4C4D-BAF6-2F346B081231}"/>
          </ac:spMkLst>
        </pc:spChg>
        <pc:spChg chg="del">
          <ac:chgData name="Dawn Vinas" userId="f38e12e2bed0e532" providerId="LiveId" clId="{65703078-5513-4BC7-914D-E938A0DDC8AE}" dt="2026-07-28T19:47:36.879" v="398"/>
          <ac:spMkLst>
            <pc:docMk/>
            <pc:sldMk cId="4094368997" sldId="2352"/>
            <ac:spMk id="27" creationId="{6A5ADB07-6404-4D7E-AFF1-EBC193D9E7AE}"/>
          </ac:spMkLst>
        </pc:spChg>
        <pc:spChg chg="del">
          <ac:chgData name="Dawn Vinas" userId="f38e12e2bed0e532" providerId="LiveId" clId="{65703078-5513-4BC7-914D-E938A0DDC8AE}" dt="2026-07-28T19:47:36.879" v="416"/>
          <ac:spMkLst>
            <pc:docMk/>
            <pc:sldMk cId="4094368997" sldId="2352"/>
            <ac:spMk id="28" creationId="{33240DDA-FD81-425C-BA6D-1BE9293DB303}"/>
          </ac:spMkLst>
        </pc:spChg>
        <pc:spChg chg="del">
          <ac:chgData name="Dawn Vinas" userId="f38e12e2bed0e532" providerId="LiveId" clId="{65703078-5513-4BC7-914D-E938A0DDC8AE}" dt="2026-07-28T19:47:36.879" v="402"/>
          <ac:spMkLst>
            <pc:docMk/>
            <pc:sldMk cId="4094368997" sldId="2352"/>
            <ac:spMk id="29" creationId="{9ED5BA16-62D2-47AE-A2E6-50C1DE4A8898}"/>
          </ac:spMkLst>
        </pc:spChg>
        <pc:spChg chg="del">
          <ac:chgData name="Dawn Vinas" userId="f38e12e2bed0e532" providerId="LiveId" clId="{65703078-5513-4BC7-914D-E938A0DDC8AE}" dt="2026-07-28T19:47:36.879" v="408"/>
          <ac:spMkLst>
            <pc:docMk/>
            <pc:sldMk cId="4094368997" sldId="2352"/>
            <ac:spMk id="30" creationId="{8583CD74-5CE7-41E1-B03A-377E5F94FD14}"/>
          </ac:spMkLst>
        </pc:spChg>
        <pc:spChg chg="del">
          <ac:chgData name="Dawn Vinas" userId="f38e12e2bed0e532" providerId="LiveId" clId="{65703078-5513-4BC7-914D-E938A0DDC8AE}" dt="2026-07-28T19:47:36.879" v="400"/>
          <ac:spMkLst>
            <pc:docMk/>
            <pc:sldMk cId="4094368997" sldId="2352"/>
            <ac:spMk id="31" creationId="{00182E71-F6DC-493E-9898-81D0BB195CE3}"/>
          </ac:spMkLst>
        </pc:spChg>
        <pc:spChg chg="del">
          <ac:chgData name="Dawn Vinas" userId="f38e12e2bed0e532" providerId="LiveId" clId="{65703078-5513-4BC7-914D-E938A0DDC8AE}" dt="2026-07-28T19:47:36.879" v="404"/>
          <ac:spMkLst>
            <pc:docMk/>
            <pc:sldMk cId="4094368997" sldId="2352"/>
            <ac:spMk id="32" creationId="{CB92C79C-B4B6-485A-A232-A42C5F015783}"/>
          </ac:spMkLst>
        </pc:spChg>
        <pc:spChg chg="del">
          <ac:chgData name="Dawn Vinas" userId="f38e12e2bed0e532" providerId="LiveId" clId="{65703078-5513-4BC7-914D-E938A0DDC8AE}" dt="2026-07-28T19:47:36.879" v="406"/>
          <ac:spMkLst>
            <pc:docMk/>
            <pc:sldMk cId="4094368997" sldId="2352"/>
            <ac:spMk id="33" creationId="{B9F19553-216E-46B0-9213-79951E376A9A}"/>
          </ac:spMkLst>
        </pc:spChg>
        <pc:spChg chg="del">
          <ac:chgData name="Dawn Vinas" userId="f38e12e2bed0e532" providerId="LiveId" clId="{65703078-5513-4BC7-914D-E938A0DDC8AE}" dt="2026-07-28T19:47:36.879" v="410"/>
          <ac:spMkLst>
            <pc:docMk/>
            <pc:sldMk cId="4094368997" sldId="2352"/>
            <ac:spMk id="34" creationId="{EA01A8C0-ACC1-4285-A417-72F6B98D34DF}"/>
          </ac:spMkLst>
        </pc:spChg>
        <pc:spChg chg="del">
          <ac:chgData name="Dawn Vinas" userId="f38e12e2bed0e532" providerId="LiveId" clId="{65703078-5513-4BC7-914D-E938A0DDC8AE}" dt="2026-07-28T19:47:36.879" v="412"/>
          <ac:spMkLst>
            <pc:docMk/>
            <pc:sldMk cId="4094368997" sldId="2352"/>
            <ac:spMk id="35" creationId="{16E29778-904C-408F-B08E-4CF4FD235AEB}"/>
          </ac:spMkLst>
        </pc:spChg>
        <pc:spChg chg="del">
          <ac:chgData name="Dawn Vinas" userId="f38e12e2bed0e532" providerId="LiveId" clId="{65703078-5513-4BC7-914D-E938A0DDC8AE}" dt="2026-07-28T19:47:36.879" v="414"/>
          <ac:spMkLst>
            <pc:docMk/>
            <pc:sldMk cId="4094368997" sldId="2352"/>
            <ac:spMk id="36" creationId="{F878449F-623A-4F46-B43B-BD277A28B0F5}"/>
          </ac:spMkLst>
        </pc:spChg>
        <pc:spChg chg="del">
          <ac:chgData name="Dawn Vinas" userId="f38e12e2bed0e532" providerId="LiveId" clId="{65703078-5513-4BC7-914D-E938A0DDC8AE}" dt="2026-07-28T19:47:36.879" v="420"/>
          <ac:spMkLst>
            <pc:docMk/>
            <pc:sldMk cId="4094368997" sldId="2352"/>
            <ac:spMk id="38" creationId="{D6290594-6ADD-4279-AC69-BA53C20EAE03}"/>
          </ac:spMkLst>
        </pc:spChg>
        <pc:spChg chg="del">
          <ac:chgData name="Dawn Vinas" userId="f38e12e2bed0e532" providerId="LiveId" clId="{65703078-5513-4BC7-914D-E938A0DDC8AE}" dt="2026-07-28T19:47:36.879" v="422"/>
          <ac:spMkLst>
            <pc:docMk/>
            <pc:sldMk cId="4094368997" sldId="2352"/>
            <ac:spMk id="40" creationId="{971A8C36-A30B-4C0D-B6B4-FA0527F01AB2}"/>
          </ac:spMkLst>
        </pc:spChg>
        <pc:picChg chg="del">
          <ac:chgData name="Dawn Vinas" userId="f38e12e2bed0e532" providerId="LiveId" clId="{65703078-5513-4BC7-914D-E938A0DDC8AE}" dt="2026-07-28T19:47:36.879" v="370"/>
          <ac:picMkLst>
            <pc:docMk/>
            <pc:sldMk cId="4094368997" sldId="2352"/>
            <ac:picMk id="18" creationId="{64FF07C6-9003-4CA7-A05C-2F3C3F7D9967}"/>
          </ac:picMkLst>
        </pc:picChg>
      </pc:sldChg>
      <pc:sldChg chg="delSp mod setBg">
        <pc:chgData name="Dawn Vinas" userId="f38e12e2bed0e532" providerId="LiveId" clId="{65703078-5513-4BC7-914D-E938A0DDC8AE}" dt="2026-07-28T19:47:37.233" v="1485"/>
        <pc:sldMkLst>
          <pc:docMk/>
          <pc:sldMk cId="3321675917" sldId="2361"/>
        </pc:sldMkLst>
        <pc:spChg chg="del">
          <ac:chgData name="Dawn Vinas" userId="f38e12e2bed0e532" providerId="LiveId" clId="{65703078-5513-4BC7-914D-E938A0DDC8AE}" dt="2026-07-28T19:47:37.233" v="1483"/>
          <ac:spMkLst>
            <pc:docMk/>
            <pc:sldMk cId="3321675917" sldId="2361"/>
            <ac:spMk id="4" creationId="{4FB4A02A-F67D-8E82-0813-249541B6E56A}"/>
          </ac:spMkLst>
        </pc:spChg>
        <pc:picChg chg="del">
          <ac:chgData name="Dawn Vinas" userId="f38e12e2bed0e532" providerId="LiveId" clId="{65703078-5513-4BC7-914D-E938A0DDC8AE}" dt="2026-07-28T19:47:37.233" v="1481"/>
          <ac:picMkLst>
            <pc:docMk/>
            <pc:sldMk cId="3321675917" sldId="2361"/>
            <ac:picMk id="3" creationId="{AC18277D-4BA3-9580-64FA-1149E6F22AC6}"/>
          </ac:picMkLst>
        </pc:picChg>
      </pc:sldChg>
      <pc:sldChg chg="delSp mod setBg">
        <pc:chgData name="Dawn Vinas" userId="f38e12e2bed0e532" providerId="LiveId" clId="{65703078-5513-4BC7-914D-E938A0DDC8AE}" dt="2026-07-28T19:47:36.903" v="458"/>
        <pc:sldMkLst>
          <pc:docMk/>
          <pc:sldMk cId="0" sldId="2363"/>
        </pc:sldMkLst>
        <pc:spChg chg="del">
          <ac:chgData name="Dawn Vinas" userId="f38e12e2bed0e532" providerId="LiveId" clId="{65703078-5513-4BC7-914D-E938A0DDC8AE}" dt="2026-07-28T19:47:36.898" v="453"/>
          <ac:spMkLst>
            <pc:docMk/>
            <pc:sldMk cId="0" sldId="2363"/>
            <ac:spMk id="4" creationId="{0F08DF68-CD45-4C6C-BB8D-E490A4638296}"/>
          </ac:spMkLst>
        </pc:spChg>
        <pc:spChg chg="del">
          <ac:chgData name="Dawn Vinas" userId="f38e12e2bed0e532" providerId="LiveId" clId="{65703078-5513-4BC7-914D-E938A0DDC8AE}" dt="2026-07-28T19:47:36.903" v="456"/>
          <ac:spMkLst>
            <pc:docMk/>
            <pc:sldMk cId="0" sldId="2363"/>
            <ac:spMk id="5" creationId="{6EA18B28-21FD-4530-9C1A-B3095A04DC1B}"/>
          </ac:spMkLst>
        </pc:spChg>
        <pc:picChg chg="del">
          <ac:chgData name="Dawn Vinas" userId="f38e12e2bed0e532" providerId="LiveId" clId="{65703078-5513-4BC7-914D-E938A0DDC8AE}" dt="2026-07-28T19:47:36.898" v="451"/>
          <ac:picMkLst>
            <pc:docMk/>
            <pc:sldMk cId="0" sldId="2363"/>
            <ac:picMk id="16386" creationId="{02682FD3-7919-4C34-9FB1-CDD5E66891AE}"/>
          </ac:picMkLst>
        </pc:picChg>
        <pc:picChg chg="del">
          <ac:chgData name="Dawn Vinas" userId="f38e12e2bed0e532" providerId="LiveId" clId="{65703078-5513-4BC7-914D-E938A0DDC8AE}" dt="2026-07-28T19:47:36.903" v="454"/>
          <ac:picMkLst>
            <pc:docMk/>
            <pc:sldMk cId="0" sldId="2363"/>
            <ac:picMk id="16388" creationId="{CC27CFD9-E1EB-4657-851C-D9D21D005E06}"/>
          </ac:picMkLst>
        </pc:picChg>
      </pc:sldChg>
      <pc:sldChg chg="delSp mod setBg">
        <pc:chgData name="Dawn Vinas" userId="f38e12e2bed0e532" providerId="LiveId" clId="{65703078-5513-4BC7-914D-E938A0DDC8AE}" dt="2026-07-28T19:47:37.182" v="1358"/>
        <pc:sldMkLst>
          <pc:docMk/>
          <pc:sldMk cId="4193445999" sldId="2371"/>
        </pc:sldMkLst>
        <pc:spChg chg="del">
          <ac:chgData name="Dawn Vinas" userId="f38e12e2bed0e532" providerId="LiveId" clId="{65703078-5513-4BC7-914D-E938A0DDC8AE}" dt="2026-07-28T19:47:37.182" v="1356"/>
          <ac:spMkLst>
            <pc:docMk/>
            <pc:sldMk cId="4193445999" sldId="2371"/>
            <ac:spMk id="47107" creationId="{81E2218C-9E4E-4EDE-B739-8E247E1EEF9D}"/>
          </ac:spMkLst>
        </pc:spChg>
        <pc:picChg chg="del">
          <ac:chgData name="Dawn Vinas" userId="f38e12e2bed0e532" providerId="LiveId" clId="{65703078-5513-4BC7-914D-E938A0DDC8AE}" dt="2026-07-28T19:47:37.182" v="1355"/>
          <ac:picMkLst>
            <pc:docMk/>
            <pc:sldMk cId="4193445999" sldId="2371"/>
            <ac:picMk id="3" creationId="{694C9949-B82E-4612-B770-3899691B1982}"/>
          </ac:picMkLst>
        </pc:picChg>
      </pc:sldChg>
      <pc:sldChg chg="delSp mod setBg">
        <pc:chgData name="Dawn Vinas" userId="f38e12e2bed0e532" providerId="LiveId" clId="{65703078-5513-4BC7-914D-E938A0DDC8AE}" dt="2026-07-28T19:47:37.192" v="1375"/>
        <pc:sldMkLst>
          <pc:docMk/>
          <pc:sldMk cId="312928083" sldId="2372"/>
        </pc:sldMkLst>
        <pc:picChg chg="del">
          <ac:chgData name="Dawn Vinas" userId="f38e12e2bed0e532" providerId="LiveId" clId="{65703078-5513-4BC7-914D-E938A0DDC8AE}" dt="2026-07-28T19:47:37.190" v="1373"/>
          <ac:picMkLst>
            <pc:docMk/>
            <pc:sldMk cId="312928083" sldId="2372"/>
            <ac:picMk id="2" creationId="{5B767171-72E5-075D-9AC5-475AFAE13ED1}"/>
          </ac:picMkLst>
        </pc:picChg>
      </pc:sldChg>
      <pc:sldChg chg="delSp mod setBg">
        <pc:chgData name="Dawn Vinas" userId="f38e12e2bed0e532" providerId="LiveId" clId="{65703078-5513-4BC7-914D-E938A0DDC8AE}" dt="2026-07-28T19:47:36.977" v="691"/>
        <pc:sldMkLst>
          <pc:docMk/>
          <pc:sldMk cId="842181448" sldId="2409"/>
        </pc:sldMkLst>
        <pc:spChg chg="del">
          <ac:chgData name="Dawn Vinas" userId="f38e12e2bed0e532" providerId="LiveId" clId="{65703078-5513-4BC7-914D-E938A0DDC8AE}" dt="2026-07-28T19:47:36.974" v="687"/>
          <ac:spMkLst>
            <pc:docMk/>
            <pc:sldMk cId="842181448" sldId="2409"/>
            <ac:spMk id="4" creationId="{78498491-FDED-6304-54A4-40C12A442C14}"/>
          </ac:spMkLst>
        </pc:spChg>
        <pc:spChg chg="del">
          <ac:chgData name="Dawn Vinas" userId="f38e12e2bed0e532" providerId="LiveId" clId="{65703078-5513-4BC7-914D-E938A0DDC8AE}" dt="2026-07-28T19:47:36.974" v="689"/>
          <ac:spMkLst>
            <pc:docMk/>
            <pc:sldMk cId="842181448" sldId="2409"/>
            <ac:spMk id="5" creationId="{B54108B0-5084-4A13-6879-6C7D6B73C67A}"/>
          </ac:spMkLst>
        </pc:spChg>
        <pc:picChg chg="del">
          <ac:chgData name="Dawn Vinas" userId="f38e12e2bed0e532" providerId="LiveId" clId="{65703078-5513-4BC7-914D-E938A0DDC8AE}" dt="2026-07-28T19:47:36.974" v="686"/>
          <ac:picMkLst>
            <pc:docMk/>
            <pc:sldMk cId="842181448" sldId="2409"/>
            <ac:picMk id="2" creationId="{78CD1AE4-999B-77B7-8313-FD89B477C4F2}"/>
          </ac:picMkLst>
        </pc:picChg>
      </pc:sldChg>
      <pc:sldChg chg="delSp mod setBg">
        <pc:chgData name="Dawn Vinas" userId="f38e12e2bed0e532" providerId="LiveId" clId="{65703078-5513-4BC7-914D-E938A0DDC8AE}" dt="2026-07-28T19:47:37.195" v="1381"/>
        <pc:sldMkLst>
          <pc:docMk/>
          <pc:sldMk cId="140811770" sldId="2429"/>
        </pc:sldMkLst>
        <pc:spChg chg="del">
          <ac:chgData name="Dawn Vinas" userId="f38e12e2bed0e532" providerId="LiveId" clId="{65703078-5513-4BC7-914D-E938A0DDC8AE}" dt="2026-07-28T19:47:37.192" v="1379"/>
          <ac:spMkLst>
            <pc:docMk/>
            <pc:sldMk cId="140811770" sldId="2429"/>
            <ac:spMk id="3" creationId="{CC7C843A-6BDC-4619-82C4-6385EBC371C6}"/>
          </ac:spMkLst>
        </pc:spChg>
        <pc:picChg chg="del">
          <ac:chgData name="Dawn Vinas" userId="f38e12e2bed0e532" providerId="LiveId" clId="{65703078-5513-4BC7-914D-E938A0DDC8AE}" dt="2026-07-28T19:47:37.192" v="1377"/>
          <ac:picMkLst>
            <pc:docMk/>
            <pc:sldMk cId="140811770" sldId="2429"/>
            <ac:picMk id="2" creationId="{F24C7EE6-5D62-48D6-85CC-34736B484080}"/>
          </ac:picMkLst>
        </pc:picChg>
      </pc:sldChg>
      <pc:sldChg chg="delSp mod setBg">
        <pc:chgData name="Dawn Vinas" userId="f38e12e2bed0e532" providerId="LiveId" clId="{65703078-5513-4BC7-914D-E938A0DDC8AE}" dt="2026-07-28T19:47:37.248" v="1520"/>
        <pc:sldMkLst>
          <pc:docMk/>
          <pc:sldMk cId="3584512473" sldId="2436"/>
        </pc:sldMkLst>
        <pc:picChg chg="del">
          <ac:chgData name="Dawn Vinas" userId="f38e12e2bed0e532" providerId="LiveId" clId="{65703078-5513-4BC7-914D-E938A0DDC8AE}" dt="2026-07-28T19:47:37.248" v="1518"/>
          <ac:picMkLst>
            <pc:docMk/>
            <pc:sldMk cId="3584512473" sldId="2436"/>
            <ac:picMk id="3" creationId="{CA15B136-5682-CAED-24F7-A705401FB763}"/>
          </ac:picMkLst>
        </pc:picChg>
      </pc:sldChg>
      <pc:sldChg chg="delSp mod setBg">
        <pc:chgData name="Dawn Vinas" userId="f38e12e2bed0e532" providerId="LiveId" clId="{65703078-5513-4BC7-914D-E938A0DDC8AE}" dt="2026-07-28T19:47:37.077" v="968"/>
        <pc:sldMkLst>
          <pc:docMk/>
          <pc:sldMk cId="2355588069" sldId="2439"/>
        </pc:sldMkLst>
        <pc:spChg chg="del">
          <ac:chgData name="Dawn Vinas" userId="f38e12e2bed0e532" providerId="LiveId" clId="{65703078-5513-4BC7-914D-E938A0DDC8AE}" dt="2026-07-28T19:47:37.073" v="954"/>
          <ac:spMkLst>
            <pc:docMk/>
            <pc:sldMk cId="2355588069" sldId="2439"/>
            <ac:spMk id="2" creationId="{58D8D54B-1A9B-4EA2-ADCE-B638B0783CDE}"/>
          </ac:spMkLst>
        </pc:spChg>
        <pc:spChg chg="del">
          <ac:chgData name="Dawn Vinas" userId="f38e12e2bed0e532" providerId="LiveId" clId="{65703078-5513-4BC7-914D-E938A0DDC8AE}" dt="2026-07-28T19:47:37.073" v="956"/>
          <ac:spMkLst>
            <pc:docMk/>
            <pc:sldMk cId="2355588069" sldId="2439"/>
            <ac:spMk id="3" creationId="{DF57449E-45EC-4FA8-9E76-0F09CC4756DC}"/>
          </ac:spMkLst>
        </pc:spChg>
        <pc:spChg chg="del">
          <ac:chgData name="Dawn Vinas" userId="f38e12e2bed0e532" providerId="LiveId" clId="{65703078-5513-4BC7-914D-E938A0DDC8AE}" dt="2026-07-28T19:47:37.073" v="958"/>
          <ac:spMkLst>
            <pc:docMk/>
            <pc:sldMk cId="2355588069" sldId="2439"/>
            <ac:spMk id="5" creationId="{1880E00E-3219-4DC7-93E7-96354948BE47}"/>
          </ac:spMkLst>
        </pc:spChg>
        <pc:spChg chg="del">
          <ac:chgData name="Dawn Vinas" userId="f38e12e2bed0e532" providerId="LiveId" clId="{65703078-5513-4BC7-914D-E938A0DDC8AE}" dt="2026-07-28T19:47:37.073" v="960"/>
          <ac:spMkLst>
            <pc:docMk/>
            <pc:sldMk cId="2355588069" sldId="2439"/>
            <ac:spMk id="6" creationId="{2C566B91-B248-4FC1-BB4D-CCF14CA0EF77}"/>
          </ac:spMkLst>
        </pc:spChg>
        <pc:spChg chg="del">
          <ac:chgData name="Dawn Vinas" userId="f38e12e2bed0e532" providerId="LiveId" clId="{65703078-5513-4BC7-914D-E938A0DDC8AE}" dt="2026-07-28T19:47:37.077" v="962"/>
          <ac:spMkLst>
            <pc:docMk/>
            <pc:sldMk cId="2355588069" sldId="2439"/>
            <ac:spMk id="7" creationId="{52852D8C-BBB8-4F38-97F7-A1EED57C3029}"/>
          </ac:spMkLst>
        </pc:spChg>
        <pc:spChg chg="del">
          <ac:chgData name="Dawn Vinas" userId="f38e12e2bed0e532" providerId="LiveId" clId="{65703078-5513-4BC7-914D-E938A0DDC8AE}" dt="2026-07-28T19:47:37.077" v="964"/>
          <ac:spMkLst>
            <pc:docMk/>
            <pc:sldMk cId="2355588069" sldId="2439"/>
            <ac:spMk id="8" creationId="{A5439F41-AFD4-4474-B203-B2FECB0FB605}"/>
          </ac:spMkLst>
        </pc:spChg>
        <pc:spChg chg="del">
          <ac:chgData name="Dawn Vinas" userId="f38e12e2bed0e532" providerId="LiveId" clId="{65703078-5513-4BC7-914D-E938A0DDC8AE}" dt="2026-07-28T19:47:37.077" v="966"/>
          <ac:spMkLst>
            <pc:docMk/>
            <pc:sldMk cId="2355588069" sldId="2439"/>
            <ac:spMk id="13" creationId="{E21DF242-9E09-4810-AAD5-A55F7EED64AE}"/>
          </ac:spMkLst>
        </pc:spChg>
        <pc:picChg chg="del">
          <ac:chgData name="Dawn Vinas" userId="f38e12e2bed0e532" providerId="LiveId" clId="{65703078-5513-4BC7-914D-E938A0DDC8AE}" dt="2026-07-28T19:47:37.073" v="952"/>
          <ac:picMkLst>
            <pc:docMk/>
            <pc:sldMk cId="2355588069" sldId="2439"/>
            <ac:picMk id="1026" creationId="{1AF539A5-A860-4517-8046-6438AFC530F6}"/>
          </ac:picMkLst>
        </pc:picChg>
      </pc:sldChg>
      <pc:sldChg chg="delSp mod setBg">
        <pc:chgData name="Dawn Vinas" userId="f38e12e2bed0e532" providerId="LiveId" clId="{65703078-5513-4BC7-914D-E938A0DDC8AE}" dt="2026-07-28T19:47:37.081" v="972"/>
        <pc:sldMkLst>
          <pc:docMk/>
          <pc:sldMk cId="3082207575" sldId="2440"/>
        </pc:sldMkLst>
        <pc:picChg chg="del">
          <ac:chgData name="Dawn Vinas" userId="f38e12e2bed0e532" providerId="LiveId" clId="{65703078-5513-4BC7-914D-E938A0DDC8AE}" dt="2026-07-28T19:47:37.077" v="970"/>
          <ac:picMkLst>
            <pc:docMk/>
            <pc:sldMk cId="3082207575" sldId="2440"/>
            <ac:picMk id="3" creationId="{59BD9F6E-96C3-A7BF-615D-2EDAFF6C7281}"/>
          </ac:picMkLst>
        </pc:picChg>
      </pc:sldChg>
      <pc:sldChg chg="delSp mod setBg">
        <pc:chgData name="Dawn Vinas" userId="f38e12e2bed0e532" providerId="LiveId" clId="{65703078-5513-4BC7-914D-E938A0DDC8AE}" dt="2026-07-28T19:47:37.119" v="1082"/>
        <pc:sldMkLst>
          <pc:docMk/>
          <pc:sldMk cId="1293755282" sldId="2441"/>
        </pc:sldMkLst>
        <pc:spChg chg="del">
          <ac:chgData name="Dawn Vinas" userId="f38e12e2bed0e532" providerId="LiveId" clId="{65703078-5513-4BC7-914D-E938A0DDC8AE}" dt="2026-07-28T19:47:37.113" v="1080"/>
          <ac:spMkLst>
            <pc:docMk/>
            <pc:sldMk cId="1293755282" sldId="2441"/>
            <ac:spMk id="3" creationId="{0749C4CD-E144-E8D4-2E8B-7D12DCBF7DC4}"/>
          </ac:spMkLst>
        </pc:spChg>
        <pc:picChg chg="del">
          <ac:chgData name="Dawn Vinas" userId="f38e12e2bed0e532" providerId="LiveId" clId="{65703078-5513-4BC7-914D-E938A0DDC8AE}" dt="2026-07-28T19:47:37.113" v="1078"/>
          <ac:picMkLst>
            <pc:docMk/>
            <pc:sldMk cId="1293755282" sldId="2441"/>
            <ac:picMk id="2" creationId="{6C104923-9C7F-8997-C6C1-99AF9FE6FF39}"/>
          </ac:picMkLst>
        </pc:picChg>
      </pc:sldChg>
      <pc:sldChg chg="delSp mod setBg">
        <pc:chgData name="Dawn Vinas" userId="f38e12e2bed0e532" providerId="LiveId" clId="{65703078-5513-4BC7-914D-E938A0DDC8AE}" dt="2026-07-28T19:47:36.981" v="698"/>
        <pc:sldMkLst>
          <pc:docMk/>
          <pc:sldMk cId="1901559299" sldId="2460"/>
        </pc:sldMkLst>
        <pc:spChg chg="del">
          <ac:chgData name="Dawn Vinas" userId="f38e12e2bed0e532" providerId="LiveId" clId="{65703078-5513-4BC7-914D-E938A0DDC8AE}" dt="2026-07-28T19:47:36.978" v="696"/>
          <ac:spMkLst>
            <pc:docMk/>
            <pc:sldMk cId="1901559299" sldId="2460"/>
            <ac:spMk id="2" creationId="{6FEBF1E2-70B7-43B2-8FAB-44F9656A8BA3}"/>
          </ac:spMkLst>
        </pc:spChg>
        <pc:picChg chg="del">
          <ac:chgData name="Dawn Vinas" userId="f38e12e2bed0e532" providerId="LiveId" clId="{65703078-5513-4BC7-914D-E938A0DDC8AE}" dt="2026-07-28T19:47:36.978" v="695"/>
          <ac:picMkLst>
            <pc:docMk/>
            <pc:sldMk cId="1901559299" sldId="2460"/>
            <ac:picMk id="3" creationId="{D54AFC2A-49B2-4DCA-BE34-E5E312862F7C}"/>
          </ac:picMkLst>
        </pc:picChg>
        <pc:picChg chg="del">
          <ac:chgData name="Dawn Vinas" userId="f38e12e2bed0e532" providerId="LiveId" clId="{65703078-5513-4BC7-914D-E938A0DDC8AE}" dt="2026-07-28T19:47:36.978" v="693"/>
          <ac:picMkLst>
            <pc:docMk/>
            <pc:sldMk cId="1901559299" sldId="2460"/>
            <ac:picMk id="5" creationId="{416089A8-6905-4B0A-8C45-C38922390476}"/>
          </ac:picMkLst>
        </pc:picChg>
      </pc:sldChg>
      <pc:sldChg chg="delSp setBg">
        <pc:chgData name="Dawn Vinas" userId="f38e12e2bed0e532" providerId="LiveId" clId="{65703078-5513-4BC7-914D-E938A0DDC8AE}" dt="2026-07-28T19:47:36.995" v="725"/>
        <pc:sldMkLst>
          <pc:docMk/>
          <pc:sldMk cId="1564829260" sldId="2461"/>
        </pc:sldMkLst>
        <pc:spChg chg="del">
          <ac:chgData name="Dawn Vinas" userId="f38e12e2bed0e532" providerId="LiveId" clId="{65703078-5513-4BC7-914D-E938A0DDC8AE}" dt="2026-07-28T19:47:36.991" v="719"/>
          <ac:spMkLst>
            <pc:docMk/>
            <pc:sldMk cId="1564829260" sldId="2461"/>
            <ac:spMk id="83970" creationId="{071AB14C-10CB-0DC2-EBFA-083EDBFE2684}"/>
          </ac:spMkLst>
        </pc:spChg>
        <pc:spChg chg="del">
          <ac:chgData name="Dawn Vinas" userId="f38e12e2bed0e532" providerId="LiveId" clId="{65703078-5513-4BC7-914D-E938A0DDC8AE}" dt="2026-07-28T19:47:36.992" v="720"/>
          <ac:spMkLst>
            <pc:docMk/>
            <pc:sldMk cId="1564829260" sldId="2461"/>
            <ac:spMk id="83971" creationId="{279D5613-F0BB-0860-0F01-51E9EF010F3B}"/>
          </ac:spMkLst>
        </pc:spChg>
        <pc:spChg chg="del">
          <ac:chgData name="Dawn Vinas" userId="f38e12e2bed0e532" providerId="LiveId" clId="{65703078-5513-4BC7-914D-E938A0DDC8AE}" dt="2026-07-28T19:47:36.992" v="722"/>
          <ac:spMkLst>
            <pc:docMk/>
            <pc:sldMk cId="1564829260" sldId="2461"/>
            <ac:spMk id="83973" creationId="{F5E91BF3-9075-738D-0AB1-FE769183D471}"/>
          </ac:spMkLst>
        </pc:spChg>
        <pc:spChg chg="del">
          <ac:chgData name="Dawn Vinas" userId="f38e12e2bed0e532" providerId="LiveId" clId="{65703078-5513-4BC7-914D-E938A0DDC8AE}" dt="2026-07-28T19:47:36.992" v="723"/>
          <ac:spMkLst>
            <pc:docMk/>
            <pc:sldMk cId="1564829260" sldId="2461"/>
            <ac:spMk id="83974" creationId="{3585560E-4373-5558-B6C8-292ED63CCF03}"/>
          </ac:spMkLst>
        </pc:spChg>
        <pc:picChg chg="del">
          <ac:chgData name="Dawn Vinas" userId="f38e12e2bed0e532" providerId="LiveId" clId="{65703078-5513-4BC7-914D-E938A0DDC8AE}" dt="2026-07-28T19:47:36.992" v="721"/>
          <ac:picMkLst>
            <pc:docMk/>
            <pc:sldMk cId="1564829260" sldId="2461"/>
            <ac:picMk id="83972" creationId="{4B9B0D1C-834E-18F7-0F98-6CFA6A782D27}"/>
          </ac:picMkLst>
        </pc:picChg>
      </pc:sldChg>
      <pc:sldChg chg="delSp setBg">
        <pc:chgData name="Dawn Vinas" userId="f38e12e2bed0e532" providerId="LiveId" clId="{65703078-5513-4BC7-914D-E938A0DDC8AE}" dt="2026-07-28T19:47:37.001" v="739"/>
        <pc:sldMkLst>
          <pc:docMk/>
          <pc:sldMk cId="433757485" sldId="2462"/>
        </pc:sldMkLst>
        <pc:spChg chg="del">
          <ac:chgData name="Dawn Vinas" userId="f38e12e2bed0e532" providerId="LiveId" clId="{65703078-5513-4BC7-914D-E938A0DDC8AE}" dt="2026-07-28T19:47:36.998" v="733"/>
          <ac:spMkLst>
            <pc:docMk/>
            <pc:sldMk cId="433757485" sldId="2462"/>
            <ac:spMk id="106498" creationId="{A350C5CA-8F50-4F30-878D-E23F43157C6E}"/>
          </ac:spMkLst>
        </pc:spChg>
        <pc:spChg chg="del">
          <ac:chgData name="Dawn Vinas" userId="f38e12e2bed0e532" providerId="LiveId" clId="{65703078-5513-4BC7-914D-E938A0DDC8AE}" dt="2026-07-28T19:47:36.998" v="734"/>
          <ac:spMkLst>
            <pc:docMk/>
            <pc:sldMk cId="433757485" sldId="2462"/>
            <ac:spMk id="106499" creationId="{0ED05FEF-6CB3-4F7D-AE8C-A7135266E91E}"/>
          </ac:spMkLst>
        </pc:spChg>
        <pc:spChg chg="del">
          <ac:chgData name="Dawn Vinas" userId="f38e12e2bed0e532" providerId="LiveId" clId="{65703078-5513-4BC7-914D-E938A0DDC8AE}" dt="2026-07-28T19:47:36.999" v="736"/>
          <ac:spMkLst>
            <pc:docMk/>
            <pc:sldMk cId="433757485" sldId="2462"/>
            <ac:spMk id="106501" creationId="{1AD10F1E-ADEA-44F0-87DB-616C7AD54FD7}"/>
          </ac:spMkLst>
        </pc:spChg>
        <pc:spChg chg="del">
          <ac:chgData name="Dawn Vinas" userId="f38e12e2bed0e532" providerId="LiveId" clId="{65703078-5513-4BC7-914D-E938A0DDC8AE}" dt="2026-07-28T19:47:36.999" v="737"/>
          <ac:spMkLst>
            <pc:docMk/>
            <pc:sldMk cId="433757485" sldId="2462"/>
            <ac:spMk id="106502" creationId="{A51BC501-AC6C-451A-BD91-536FB0FD714C}"/>
          </ac:spMkLst>
        </pc:spChg>
        <pc:picChg chg="del">
          <ac:chgData name="Dawn Vinas" userId="f38e12e2bed0e532" providerId="LiveId" clId="{65703078-5513-4BC7-914D-E938A0DDC8AE}" dt="2026-07-28T19:47:36.999" v="735"/>
          <ac:picMkLst>
            <pc:docMk/>
            <pc:sldMk cId="433757485" sldId="2462"/>
            <ac:picMk id="106500" creationId="{192E0807-A8AF-4D84-888C-C3F2F8265CC8}"/>
          </ac:picMkLst>
        </pc:picChg>
      </pc:sldChg>
      <pc:sldChg chg="delSp mod setBg">
        <pc:chgData name="Dawn Vinas" userId="f38e12e2bed0e532" providerId="LiveId" clId="{65703078-5513-4BC7-914D-E938A0DDC8AE}" dt="2026-07-28T19:47:37.009" v="758"/>
        <pc:sldMkLst>
          <pc:docMk/>
          <pc:sldMk cId="3787353866" sldId="2463"/>
        </pc:sldMkLst>
        <pc:spChg chg="del">
          <ac:chgData name="Dawn Vinas" userId="f38e12e2bed0e532" providerId="LiveId" clId="{65703078-5513-4BC7-914D-E938A0DDC8AE}" dt="2026-07-28T19:47:37.007" v="756"/>
          <ac:spMkLst>
            <pc:docMk/>
            <pc:sldMk cId="3787353866" sldId="2463"/>
            <ac:spMk id="4" creationId="{E77A92BD-A6CB-381E-2344-4029B036DDDB}"/>
          </ac:spMkLst>
        </pc:spChg>
        <pc:picChg chg="del">
          <ac:chgData name="Dawn Vinas" userId="f38e12e2bed0e532" providerId="LiveId" clId="{65703078-5513-4BC7-914D-E938A0DDC8AE}" dt="2026-07-28T19:47:37.007" v="754"/>
          <ac:picMkLst>
            <pc:docMk/>
            <pc:sldMk cId="3787353866" sldId="2463"/>
            <ac:picMk id="3" creationId="{F08CC3BB-9561-E1C4-450C-A8D05AD92970}"/>
          </ac:picMkLst>
        </pc:picChg>
      </pc:sldChg>
      <pc:sldChg chg="delSp mod setBg">
        <pc:chgData name="Dawn Vinas" userId="f38e12e2bed0e532" providerId="LiveId" clId="{65703078-5513-4BC7-914D-E938A0DDC8AE}" dt="2026-07-28T19:47:37.011" v="764"/>
        <pc:sldMkLst>
          <pc:docMk/>
          <pc:sldMk cId="1947728830" sldId="2464"/>
        </pc:sldMkLst>
        <pc:spChg chg="del">
          <ac:chgData name="Dawn Vinas" userId="f38e12e2bed0e532" providerId="LiveId" clId="{65703078-5513-4BC7-914D-E938A0DDC8AE}" dt="2026-07-28T19:47:37.009" v="759"/>
          <ac:spMkLst>
            <pc:docMk/>
            <pc:sldMk cId="1947728830" sldId="2464"/>
            <ac:spMk id="78851" creationId="{586C27A1-043F-7ED1-2630-674C81EE4AD9}"/>
          </ac:spMkLst>
        </pc:spChg>
        <pc:spChg chg="del">
          <ac:chgData name="Dawn Vinas" userId="f38e12e2bed0e532" providerId="LiveId" clId="{65703078-5513-4BC7-914D-E938A0DDC8AE}" dt="2026-07-28T19:47:37.009" v="760"/>
          <ac:spMkLst>
            <pc:docMk/>
            <pc:sldMk cId="1947728830" sldId="2464"/>
            <ac:spMk id="78852" creationId="{082115A6-C540-A06E-6408-A3299965246B}"/>
          </ac:spMkLst>
        </pc:spChg>
        <pc:picChg chg="del">
          <ac:chgData name="Dawn Vinas" userId="f38e12e2bed0e532" providerId="LiveId" clId="{65703078-5513-4BC7-914D-E938A0DDC8AE}" dt="2026-07-28T19:47:37.009" v="762"/>
          <ac:picMkLst>
            <pc:docMk/>
            <pc:sldMk cId="1947728830" sldId="2464"/>
            <ac:picMk id="3" creationId="{1B0948F7-FFC8-7723-BB06-8EFC94542110}"/>
          </ac:picMkLst>
        </pc:picChg>
      </pc:sldChg>
      <pc:sldChg chg="delSp setBg modAnim">
        <pc:chgData name="Dawn Vinas" userId="f38e12e2bed0e532" providerId="LiveId" clId="{65703078-5513-4BC7-914D-E938A0DDC8AE}" dt="2026-07-28T19:47:37.015" v="772"/>
        <pc:sldMkLst>
          <pc:docMk/>
          <pc:sldMk cId="1222460575" sldId="2466"/>
        </pc:sldMkLst>
        <pc:spChg chg="del">
          <ac:chgData name="Dawn Vinas" userId="f38e12e2bed0e532" providerId="LiveId" clId="{65703078-5513-4BC7-914D-E938A0DDC8AE}" dt="2026-07-28T19:47:37.014" v="770"/>
          <ac:spMkLst>
            <pc:docMk/>
            <pc:sldMk cId="1222460575" sldId="2466"/>
            <ac:spMk id="7" creationId="{798E0E32-1831-A1BE-0CF6-2903B5DAE17A}"/>
          </ac:spMkLst>
        </pc:spChg>
        <pc:spChg chg="del">
          <ac:chgData name="Dawn Vinas" userId="f38e12e2bed0e532" providerId="LiveId" clId="{65703078-5513-4BC7-914D-E938A0DDC8AE}" dt="2026-07-28T19:47:37.011" v="765"/>
          <ac:spMkLst>
            <pc:docMk/>
            <pc:sldMk cId="1222460575" sldId="2466"/>
            <ac:spMk id="107522" creationId="{6E83E982-2BF3-7041-FAF5-FB3BD7C8A5C0}"/>
          </ac:spMkLst>
        </pc:spChg>
        <pc:spChg chg="del">
          <ac:chgData name="Dawn Vinas" userId="f38e12e2bed0e532" providerId="LiveId" clId="{65703078-5513-4BC7-914D-E938A0DDC8AE}" dt="2026-07-28T19:47:37.012" v="766"/>
          <ac:spMkLst>
            <pc:docMk/>
            <pc:sldMk cId="1222460575" sldId="2466"/>
            <ac:spMk id="107523" creationId="{7F28E8C0-3507-C589-9878-5554967825C7}"/>
          </ac:spMkLst>
        </pc:spChg>
        <pc:spChg chg="del">
          <ac:chgData name="Dawn Vinas" userId="f38e12e2bed0e532" providerId="LiveId" clId="{65703078-5513-4BC7-914D-E938A0DDC8AE}" dt="2026-07-28T19:47:37.012" v="768"/>
          <ac:spMkLst>
            <pc:docMk/>
            <pc:sldMk cId="1222460575" sldId="2466"/>
            <ac:spMk id="107525" creationId="{D987EAEB-6D5C-C574-20BA-39C7B6EE5CDB}"/>
          </ac:spMkLst>
        </pc:spChg>
        <pc:spChg chg="del">
          <ac:chgData name="Dawn Vinas" userId="f38e12e2bed0e532" providerId="LiveId" clId="{65703078-5513-4BC7-914D-E938A0DDC8AE}" dt="2026-07-28T19:47:37.012" v="769"/>
          <ac:spMkLst>
            <pc:docMk/>
            <pc:sldMk cId="1222460575" sldId="2466"/>
            <ac:spMk id="107526" creationId="{C415BAAD-EFA4-613C-783D-401D2C969413}"/>
          </ac:spMkLst>
        </pc:spChg>
        <pc:picChg chg="del">
          <ac:chgData name="Dawn Vinas" userId="f38e12e2bed0e532" providerId="LiveId" clId="{65703078-5513-4BC7-914D-E938A0DDC8AE}" dt="2026-07-28T19:47:37.012" v="767"/>
          <ac:picMkLst>
            <pc:docMk/>
            <pc:sldMk cId="1222460575" sldId="2466"/>
            <ac:picMk id="107524" creationId="{922D0612-F141-30F8-7D0D-9007F85D346D}"/>
          </ac:picMkLst>
        </pc:picChg>
      </pc:sldChg>
      <pc:sldChg chg="delSp mod setBg">
        <pc:chgData name="Dawn Vinas" userId="f38e12e2bed0e532" providerId="LiveId" clId="{65703078-5513-4BC7-914D-E938A0DDC8AE}" dt="2026-07-28T19:47:37.018" v="783"/>
        <pc:sldMkLst>
          <pc:docMk/>
          <pc:sldMk cId="568531313" sldId="2467"/>
        </pc:sldMkLst>
        <pc:spChg chg="del">
          <ac:chgData name="Dawn Vinas" userId="f38e12e2bed0e532" providerId="LiveId" clId="{65703078-5513-4BC7-914D-E938A0DDC8AE}" dt="2026-07-28T19:47:37.016" v="776"/>
          <ac:spMkLst>
            <pc:docMk/>
            <pc:sldMk cId="568531313" sldId="2467"/>
            <ac:spMk id="2" creationId="{784F8F72-5369-70E1-DD14-03C03EC6FB2D}"/>
          </ac:spMkLst>
        </pc:spChg>
        <pc:spChg chg="del">
          <ac:chgData name="Dawn Vinas" userId="f38e12e2bed0e532" providerId="LiveId" clId="{65703078-5513-4BC7-914D-E938A0DDC8AE}" dt="2026-07-28T19:47:37.016" v="777"/>
          <ac:spMkLst>
            <pc:docMk/>
            <pc:sldMk cId="568531313" sldId="2467"/>
            <ac:spMk id="4" creationId="{F851870C-60FC-5204-99AA-46AA59A6059B}"/>
          </ac:spMkLst>
        </pc:spChg>
        <pc:spChg chg="del">
          <ac:chgData name="Dawn Vinas" userId="f38e12e2bed0e532" providerId="LiveId" clId="{65703078-5513-4BC7-914D-E938A0DDC8AE}" dt="2026-07-28T19:47:37.017" v="779"/>
          <ac:spMkLst>
            <pc:docMk/>
            <pc:sldMk cId="568531313" sldId="2467"/>
            <ac:spMk id="5" creationId="{EA6D9662-E466-F7DF-2B93-A72995EE0AAC}"/>
          </ac:spMkLst>
        </pc:spChg>
        <pc:spChg chg="del">
          <ac:chgData name="Dawn Vinas" userId="f38e12e2bed0e532" providerId="LiveId" clId="{65703078-5513-4BC7-914D-E938A0DDC8AE}" dt="2026-07-28T19:47:37.017" v="781"/>
          <ac:spMkLst>
            <pc:docMk/>
            <pc:sldMk cId="568531313" sldId="2467"/>
            <ac:spMk id="6" creationId="{369F88A4-0757-8A88-B000-AC2A9B22B65C}"/>
          </ac:spMkLst>
        </pc:spChg>
        <pc:picChg chg="del">
          <ac:chgData name="Dawn Vinas" userId="f38e12e2bed0e532" providerId="LiveId" clId="{65703078-5513-4BC7-914D-E938A0DDC8AE}" dt="2026-07-28T19:47:37.016" v="774"/>
          <ac:picMkLst>
            <pc:docMk/>
            <pc:sldMk cId="568531313" sldId="2467"/>
            <ac:picMk id="3" creationId="{4D977E78-17D5-E264-FF5A-D5D30C23030D}"/>
          </ac:picMkLst>
        </pc:picChg>
      </pc:sldChg>
      <pc:sldChg chg="delSp mod setBg">
        <pc:chgData name="Dawn Vinas" userId="f38e12e2bed0e532" providerId="LiveId" clId="{65703078-5513-4BC7-914D-E938A0DDC8AE}" dt="2026-07-28T19:47:37.020" v="791"/>
        <pc:sldMkLst>
          <pc:docMk/>
          <pc:sldMk cId="727820936" sldId="2468"/>
        </pc:sldMkLst>
        <pc:spChg chg="del">
          <ac:chgData name="Dawn Vinas" userId="f38e12e2bed0e532" providerId="LiveId" clId="{65703078-5513-4BC7-914D-E938A0DDC8AE}" dt="2026-07-28T19:47:37.018" v="787"/>
          <ac:spMkLst>
            <pc:docMk/>
            <pc:sldMk cId="727820936" sldId="2468"/>
            <ac:spMk id="3" creationId="{DE493DA1-63AA-F0A9-CDEB-E95A75D199E7}"/>
          </ac:spMkLst>
        </pc:spChg>
        <pc:spChg chg="del">
          <ac:chgData name="Dawn Vinas" userId="f38e12e2bed0e532" providerId="LiveId" clId="{65703078-5513-4BC7-914D-E938A0DDC8AE}" dt="2026-07-28T19:47:37.018" v="789"/>
          <ac:spMkLst>
            <pc:docMk/>
            <pc:sldMk cId="727820936" sldId="2468"/>
            <ac:spMk id="4" creationId="{86C7ED4D-6704-BD05-1146-1FE8984FE3E1}"/>
          </ac:spMkLst>
        </pc:spChg>
        <pc:picChg chg="del">
          <ac:chgData name="Dawn Vinas" userId="f38e12e2bed0e532" providerId="LiveId" clId="{65703078-5513-4BC7-914D-E938A0DDC8AE}" dt="2026-07-28T19:47:37.018" v="785"/>
          <ac:picMkLst>
            <pc:docMk/>
            <pc:sldMk cId="727820936" sldId="2468"/>
            <ac:picMk id="2" creationId="{9C4A246F-4CC6-1B50-B312-4C8C93D87159}"/>
          </ac:picMkLst>
        </pc:picChg>
      </pc:sldChg>
      <pc:sldChg chg="delSp mod setBg">
        <pc:chgData name="Dawn Vinas" userId="f38e12e2bed0e532" providerId="LiveId" clId="{65703078-5513-4BC7-914D-E938A0DDC8AE}" dt="2026-07-28T19:47:37.034" v="823"/>
        <pc:sldMkLst>
          <pc:docMk/>
          <pc:sldMk cId="2267913138" sldId="2469"/>
        </pc:sldMkLst>
        <pc:spChg chg="del">
          <ac:chgData name="Dawn Vinas" userId="f38e12e2bed0e532" providerId="LiveId" clId="{65703078-5513-4BC7-914D-E938A0DDC8AE}" dt="2026-07-28T19:47:37.033" v="821"/>
          <ac:spMkLst>
            <pc:docMk/>
            <pc:sldMk cId="2267913138" sldId="2469"/>
            <ac:spMk id="4" creationId="{3C0F767B-BD15-73DB-8125-CA1CC99499B1}"/>
          </ac:spMkLst>
        </pc:spChg>
        <pc:picChg chg="del">
          <ac:chgData name="Dawn Vinas" userId="f38e12e2bed0e532" providerId="LiveId" clId="{65703078-5513-4BC7-914D-E938A0DDC8AE}" dt="2026-07-28T19:47:37.033" v="819"/>
          <ac:picMkLst>
            <pc:docMk/>
            <pc:sldMk cId="2267913138" sldId="2469"/>
            <ac:picMk id="3" creationId="{DA8F571F-4652-75A0-93C1-F3C9B36C5EBE}"/>
          </ac:picMkLst>
        </pc:picChg>
      </pc:sldChg>
      <pc:sldChg chg="delSp mod setBg">
        <pc:chgData name="Dawn Vinas" userId="f38e12e2bed0e532" providerId="LiveId" clId="{65703078-5513-4BC7-914D-E938A0DDC8AE}" dt="2026-07-28T19:47:37.039" v="843"/>
        <pc:sldMkLst>
          <pc:docMk/>
          <pc:sldMk cId="1525425375" sldId="2471"/>
        </pc:sldMkLst>
        <pc:spChg chg="del">
          <ac:chgData name="Dawn Vinas" userId="f38e12e2bed0e532" providerId="LiveId" clId="{65703078-5513-4BC7-914D-E938A0DDC8AE}" dt="2026-07-28T19:47:37.034" v="833"/>
          <ac:spMkLst>
            <pc:docMk/>
            <pc:sldMk cId="1525425375" sldId="2471"/>
            <ac:spMk id="2" creationId="{909DDE24-E900-0B2E-3A5C-9A976290454C}"/>
          </ac:spMkLst>
        </pc:spChg>
        <pc:spChg chg="del">
          <ac:chgData name="Dawn Vinas" userId="f38e12e2bed0e532" providerId="LiveId" clId="{65703078-5513-4BC7-914D-E938A0DDC8AE}" dt="2026-07-28T19:47:37.039" v="835"/>
          <ac:spMkLst>
            <pc:docMk/>
            <pc:sldMk cId="1525425375" sldId="2471"/>
            <ac:spMk id="3" creationId="{D6C5D61E-5D42-907B-6EC7-D4AFC31287AC}"/>
          </ac:spMkLst>
        </pc:spChg>
        <pc:spChg chg="del">
          <ac:chgData name="Dawn Vinas" userId="f38e12e2bed0e532" providerId="LiveId" clId="{65703078-5513-4BC7-914D-E938A0DDC8AE}" dt="2026-07-28T19:47:37.039" v="837"/>
          <ac:spMkLst>
            <pc:docMk/>
            <pc:sldMk cId="1525425375" sldId="2471"/>
            <ac:spMk id="4" creationId="{04006E8E-9473-1E6C-9456-8F0B4426BA06}"/>
          </ac:spMkLst>
        </pc:spChg>
        <pc:spChg chg="del">
          <ac:chgData name="Dawn Vinas" userId="f38e12e2bed0e532" providerId="LiveId" clId="{65703078-5513-4BC7-914D-E938A0DDC8AE}" dt="2026-07-28T19:47:37.039" v="841"/>
          <ac:spMkLst>
            <pc:docMk/>
            <pc:sldMk cId="1525425375" sldId="2471"/>
            <ac:spMk id="6" creationId="{D6AE80D0-9F5E-3DA5-6ECD-40BF0232453B}"/>
          </ac:spMkLst>
        </pc:spChg>
        <pc:picChg chg="del">
          <ac:chgData name="Dawn Vinas" userId="f38e12e2bed0e532" providerId="LiveId" clId="{65703078-5513-4BC7-914D-E938A0DDC8AE}" dt="2026-07-28T19:47:37.039" v="839"/>
          <ac:picMkLst>
            <pc:docMk/>
            <pc:sldMk cId="1525425375" sldId="2471"/>
            <ac:picMk id="5" creationId="{2734B873-6A3C-66DB-1419-911DE7E53A1E}"/>
          </ac:picMkLst>
        </pc:picChg>
      </pc:sldChg>
      <pc:sldChg chg="delSp mod setBg">
        <pc:chgData name="Dawn Vinas" userId="f38e12e2bed0e532" providerId="LiveId" clId="{65703078-5513-4BC7-914D-E938A0DDC8AE}" dt="2026-07-28T19:47:37.050" v="878"/>
        <pc:sldMkLst>
          <pc:docMk/>
          <pc:sldMk cId="1092403470" sldId="2472"/>
        </pc:sldMkLst>
        <pc:spChg chg="del">
          <ac:chgData name="Dawn Vinas" userId="f38e12e2bed0e532" providerId="LiveId" clId="{65703078-5513-4BC7-914D-E938A0DDC8AE}" dt="2026-07-28T19:47:37.039" v="866"/>
          <ac:spMkLst>
            <pc:docMk/>
            <pc:sldMk cId="1092403470" sldId="2472"/>
            <ac:spMk id="4" creationId="{B4933FCE-C36C-CB4B-EBE9-EA198361A080}"/>
          </ac:spMkLst>
        </pc:spChg>
        <pc:spChg chg="del">
          <ac:chgData name="Dawn Vinas" userId="f38e12e2bed0e532" providerId="LiveId" clId="{65703078-5513-4BC7-914D-E938A0DDC8AE}" dt="2026-07-28T19:47:37.039" v="868"/>
          <ac:spMkLst>
            <pc:docMk/>
            <pc:sldMk cId="1092403470" sldId="2472"/>
            <ac:spMk id="6" creationId="{BEF1BD7F-72B8-71BF-0554-2AA6624D41F3}"/>
          </ac:spMkLst>
        </pc:spChg>
        <pc:spChg chg="del">
          <ac:chgData name="Dawn Vinas" userId="f38e12e2bed0e532" providerId="LiveId" clId="{65703078-5513-4BC7-914D-E938A0DDC8AE}" dt="2026-07-28T19:47:37.039" v="872"/>
          <ac:spMkLst>
            <pc:docMk/>
            <pc:sldMk cId="1092403470" sldId="2472"/>
            <ac:spMk id="10" creationId="{D01FBC07-717E-D7B6-9D96-09FAD1B9FF7C}"/>
          </ac:spMkLst>
        </pc:spChg>
        <pc:spChg chg="del">
          <ac:chgData name="Dawn Vinas" userId="f38e12e2bed0e532" providerId="LiveId" clId="{65703078-5513-4BC7-914D-E938A0DDC8AE}" dt="2026-07-28T19:47:37.039" v="874"/>
          <ac:spMkLst>
            <pc:docMk/>
            <pc:sldMk cId="1092403470" sldId="2472"/>
            <ac:spMk id="12" creationId="{B4B03854-B396-AE58-D37C-2C7EFE950800}"/>
          </ac:spMkLst>
        </pc:spChg>
        <pc:spChg chg="del">
          <ac:chgData name="Dawn Vinas" userId="f38e12e2bed0e532" providerId="LiveId" clId="{65703078-5513-4BC7-914D-E938A0DDC8AE}" dt="2026-07-28T19:47:37.039" v="876"/>
          <ac:spMkLst>
            <pc:docMk/>
            <pc:sldMk cId="1092403470" sldId="2472"/>
            <ac:spMk id="14" creationId="{9DB56A19-3AC8-69A7-02FC-D212B924C14F}"/>
          </ac:spMkLst>
        </pc:spChg>
        <pc:picChg chg="del">
          <ac:chgData name="Dawn Vinas" userId="f38e12e2bed0e532" providerId="LiveId" clId="{65703078-5513-4BC7-914D-E938A0DDC8AE}" dt="2026-07-28T19:47:37.039" v="864"/>
          <ac:picMkLst>
            <pc:docMk/>
            <pc:sldMk cId="1092403470" sldId="2472"/>
            <ac:picMk id="3" creationId="{E9013658-317E-8E8A-FB5E-00A13D822D17}"/>
          </ac:picMkLst>
        </pc:picChg>
        <pc:picChg chg="del">
          <ac:chgData name="Dawn Vinas" userId="f38e12e2bed0e532" providerId="LiveId" clId="{65703078-5513-4BC7-914D-E938A0DDC8AE}" dt="2026-07-28T19:47:37.039" v="870"/>
          <ac:picMkLst>
            <pc:docMk/>
            <pc:sldMk cId="1092403470" sldId="2472"/>
            <ac:picMk id="8" creationId="{43AD7951-9444-D630-6167-5FD3A7D5E6DB}"/>
          </ac:picMkLst>
        </pc:picChg>
      </pc:sldChg>
      <pc:sldChg chg="delSp mod setBg">
        <pc:chgData name="Dawn Vinas" userId="f38e12e2bed0e532" providerId="LiveId" clId="{65703078-5513-4BC7-914D-E938A0DDC8AE}" dt="2026-07-28T19:47:37.052" v="884"/>
        <pc:sldMkLst>
          <pc:docMk/>
          <pc:sldMk cId="3245689378" sldId="2473"/>
        </pc:sldMkLst>
        <pc:spChg chg="del">
          <ac:chgData name="Dawn Vinas" userId="f38e12e2bed0e532" providerId="LiveId" clId="{65703078-5513-4BC7-914D-E938A0DDC8AE}" dt="2026-07-28T19:47:37.050" v="882"/>
          <ac:spMkLst>
            <pc:docMk/>
            <pc:sldMk cId="3245689378" sldId="2473"/>
            <ac:spMk id="5" creationId="{8BBF0C6C-4EC7-23DA-CA97-CF82F5F291D4}"/>
          </ac:spMkLst>
        </pc:spChg>
        <pc:picChg chg="del">
          <ac:chgData name="Dawn Vinas" userId="f38e12e2bed0e532" providerId="LiveId" clId="{65703078-5513-4BC7-914D-E938A0DDC8AE}" dt="2026-07-28T19:47:37.050" v="880"/>
          <ac:picMkLst>
            <pc:docMk/>
            <pc:sldMk cId="3245689378" sldId="2473"/>
            <ac:picMk id="3" creationId="{AC946B0D-909E-BB11-2FB6-D1A85F2FB214}"/>
          </ac:picMkLst>
        </pc:picChg>
      </pc:sldChg>
      <pc:sldChg chg="delSp mod setBg">
        <pc:chgData name="Dawn Vinas" userId="f38e12e2bed0e532" providerId="LiveId" clId="{65703078-5513-4BC7-914D-E938A0DDC8AE}" dt="2026-07-28T19:47:37.061" v="908"/>
        <pc:sldMkLst>
          <pc:docMk/>
          <pc:sldMk cId="2768269633" sldId="2474"/>
        </pc:sldMkLst>
        <pc:spChg chg="del">
          <ac:chgData name="Dawn Vinas" userId="f38e12e2bed0e532" providerId="LiveId" clId="{65703078-5513-4BC7-914D-E938A0DDC8AE}" dt="2026-07-28T19:47:37.061" v="905"/>
          <ac:spMkLst>
            <pc:docMk/>
            <pc:sldMk cId="2768269633" sldId="2474"/>
            <ac:spMk id="3" creationId="{AB2F1449-95B1-65B8-B67E-E969C54C1B2C}"/>
          </ac:spMkLst>
        </pc:spChg>
        <pc:spChg chg="del">
          <ac:chgData name="Dawn Vinas" userId="f38e12e2bed0e532" providerId="LiveId" clId="{65703078-5513-4BC7-914D-E938A0DDC8AE}" dt="2026-07-28T19:47:37.061" v="906"/>
          <ac:spMkLst>
            <pc:docMk/>
            <pc:sldMk cId="2768269633" sldId="2474"/>
            <ac:spMk id="4" creationId="{EE14C94F-B829-BE93-A8AD-F29281491BF5}"/>
          </ac:spMkLst>
        </pc:spChg>
        <pc:picChg chg="del">
          <ac:chgData name="Dawn Vinas" userId="f38e12e2bed0e532" providerId="LiveId" clId="{65703078-5513-4BC7-914D-E938A0DDC8AE}" dt="2026-07-28T19:47:37.061" v="904"/>
          <ac:picMkLst>
            <pc:docMk/>
            <pc:sldMk cId="2768269633" sldId="2474"/>
            <ac:picMk id="2" creationId="{069362FF-260E-42B1-19E9-F08F371664CB}"/>
          </ac:picMkLst>
        </pc:picChg>
      </pc:sldChg>
      <pc:sldChg chg="delSp mod setBg">
        <pc:chgData name="Dawn Vinas" userId="f38e12e2bed0e532" providerId="LiveId" clId="{65703078-5513-4BC7-914D-E938A0DDC8AE}" dt="2026-07-28T19:47:37.094" v="1024"/>
        <pc:sldMkLst>
          <pc:docMk/>
          <pc:sldMk cId="1225862724" sldId="2475"/>
        </pc:sldMkLst>
        <pc:spChg chg="del">
          <ac:chgData name="Dawn Vinas" userId="f38e12e2bed0e532" providerId="LiveId" clId="{65703078-5513-4BC7-914D-E938A0DDC8AE}" dt="2026-07-28T19:47:37.094" v="1014"/>
          <ac:spMkLst>
            <pc:docMk/>
            <pc:sldMk cId="1225862724" sldId="2475"/>
            <ac:spMk id="6" creationId="{18FA1E28-4FB0-B69F-3130-76AB63D53E4A}"/>
          </ac:spMkLst>
        </pc:spChg>
        <pc:spChg chg="del">
          <ac:chgData name="Dawn Vinas" userId="f38e12e2bed0e532" providerId="LiveId" clId="{65703078-5513-4BC7-914D-E938A0DDC8AE}" dt="2026-07-28T19:47:37.094" v="1016"/>
          <ac:spMkLst>
            <pc:docMk/>
            <pc:sldMk cId="1225862724" sldId="2475"/>
            <ac:spMk id="8" creationId="{FD41CB63-1348-7A84-C085-A2BD7E2AFF66}"/>
          </ac:spMkLst>
        </pc:spChg>
        <pc:spChg chg="del">
          <ac:chgData name="Dawn Vinas" userId="f38e12e2bed0e532" providerId="LiveId" clId="{65703078-5513-4BC7-914D-E938A0DDC8AE}" dt="2026-07-28T19:47:37.094" v="1018"/>
          <ac:spMkLst>
            <pc:docMk/>
            <pc:sldMk cId="1225862724" sldId="2475"/>
            <ac:spMk id="11" creationId="{C6721A76-6F6E-63D3-F42E-7B99FB3E00A4}"/>
          </ac:spMkLst>
        </pc:spChg>
        <pc:spChg chg="del">
          <ac:chgData name="Dawn Vinas" userId="f38e12e2bed0e532" providerId="LiveId" clId="{65703078-5513-4BC7-914D-E938A0DDC8AE}" dt="2026-07-28T19:47:37.094" v="1020"/>
          <ac:spMkLst>
            <pc:docMk/>
            <pc:sldMk cId="1225862724" sldId="2475"/>
            <ac:spMk id="13" creationId="{AC1D67FE-DDBD-115E-AD2C-27F7809EC28E}"/>
          </ac:spMkLst>
        </pc:spChg>
        <pc:spChg chg="del">
          <ac:chgData name="Dawn Vinas" userId="f38e12e2bed0e532" providerId="LiveId" clId="{65703078-5513-4BC7-914D-E938A0DDC8AE}" dt="2026-07-28T19:47:37.094" v="1022"/>
          <ac:spMkLst>
            <pc:docMk/>
            <pc:sldMk cId="1225862724" sldId="2475"/>
            <ac:spMk id="15" creationId="{6E4C3FCE-40B6-6B51-E2E1-0ABC2EF05A65}"/>
          </ac:spMkLst>
        </pc:spChg>
        <pc:picChg chg="del">
          <ac:chgData name="Dawn Vinas" userId="f38e12e2bed0e532" providerId="LiveId" clId="{65703078-5513-4BC7-914D-E938A0DDC8AE}" dt="2026-07-28T19:47:37.092" v="1012"/>
          <ac:picMkLst>
            <pc:docMk/>
            <pc:sldMk cId="1225862724" sldId="2475"/>
            <ac:picMk id="5" creationId="{6AF3073A-5657-9E4E-B0B5-B5EDD44A7F39}"/>
          </ac:picMkLst>
        </pc:picChg>
      </pc:sldChg>
      <pc:sldChg chg="delSp setBg">
        <pc:chgData name="Dawn Vinas" userId="f38e12e2bed0e532" providerId="LiveId" clId="{65703078-5513-4BC7-914D-E938A0DDC8AE}" dt="2026-07-28T19:47:37.029" v="811"/>
        <pc:sldMkLst>
          <pc:docMk/>
          <pc:sldMk cId="2616539818" sldId="2476"/>
        </pc:sldMkLst>
        <pc:spChg chg="del">
          <ac:chgData name="Dawn Vinas" userId="f38e12e2bed0e532" providerId="LiveId" clId="{65703078-5513-4BC7-914D-E938A0DDC8AE}" dt="2026-07-28T19:47:37.025" v="805"/>
          <ac:spMkLst>
            <pc:docMk/>
            <pc:sldMk cId="2616539818" sldId="2476"/>
            <ac:spMk id="83970" creationId="{3C410A28-661F-1CB0-688F-9656CAF6F364}"/>
          </ac:spMkLst>
        </pc:spChg>
        <pc:spChg chg="del">
          <ac:chgData name="Dawn Vinas" userId="f38e12e2bed0e532" providerId="LiveId" clId="{65703078-5513-4BC7-914D-E938A0DDC8AE}" dt="2026-07-28T19:47:37.025" v="806"/>
          <ac:spMkLst>
            <pc:docMk/>
            <pc:sldMk cId="2616539818" sldId="2476"/>
            <ac:spMk id="83971" creationId="{8D89046C-2720-7F09-A60A-FEEE4F661082}"/>
          </ac:spMkLst>
        </pc:spChg>
        <pc:spChg chg="del">
          <ac:chgData name="Dawn Vinas" userId="f38e12e2bed0e532" providerId="LiveId" clId="{65703078-5513-4BC7-914D-E938A0DDC8AE}" dt="2026-07-28T19:47:37.029" v="808"/>
          <ac:spMkLst>
            <pc:docMk/>
            <pc:sldMk cId="2616539818" sldId="2476"/>
            <ac:spMk id="83973" creationId="{F2779AF2-9D00-9C5F-17A1-0FAACCB95D5B}"/>
          </ac:spMkLst>
        </pc:spChg>
        <pc:spChg chg="del">
          <ac:chgData name="Dawn Vinas" userId="f38e12e2bed0e532" providerId="LiveId" clId="{65703078-5513-4BC7-914D-E938A0DDC8AE}" dt="2026-07-28T19:47:37.029" v="809"/>
          <ac:spMkLst>
            <pc:docMk/>
            <pc:sldMk cId="2616539818" sldId="2476"/>
            <ac:spMk id="83974" creationId="{B3619B4A-389D-7815-DCBF-A1ACEAFC58A2}"/>
          </ac:spMkLst>
        </pc:spChg>
        <pc:picChg chg="del">
          <ac:chgData name="Dawn Vinas" userId="f38e12e2bed0e532" providerId="LiveId" clId="{65703078-5513-4BC7-914D-E938A0DDC8AE}" dt="2026-07-28T19:47:37.025" v="807"/>
          <ac:picMkLst>
            <pc:docMk/>
            <pc:sldMk cId="2616539818" sldId="2476"/>
            <ac:picMk id="83972" creationId="{03B9C9C2-0801-223B-11DC-62E556E42664}"/>
          </ac:picMkLst>
        </pc:picChg>
      </pc:sldChg>
      <pc:sldChg chg="delSp setBg">
        <pc:chgData name="Dawn Vinas" userId="f38e12e2bed0e532" providerId="LiveId" clId="{65703078-5513-4BC7-914D-E938A0DDC8AE}" dt="2026-07-28T19:47:37.025" v="804"/>
        <pc:sldMkLst>
          <pc:docMk/>
          <pc:sldMk cId="3324311187" sldId="2478"/>
        </pc:sldMkLst>
        <pc:spChg chg="del">
          <ac:chgData name="Dawn Vinas" userId="f38e12e2bed0e532" providerId="LiveId" clId="{65703078-5513-4BC7-914D-E938A0DDC8AE}" dt="2026-07-28T19:47:37.022" v="799"/>
          <ac:spMkLst>
            <pc:docMk/>
            <pc:sldMk cId="3324311187" sldId="2478"/>
            <ac:spMk id="98306" creationId="{1CF5E63C-0701-ECB4-4D0A-3CE6DD6F7397}"/>
          </ac:spMkLst>
        </pc:spChg>
        <pc:spChg chg="del">
          <ac:chgData name="Dawn Vinas" userId="f38e12e2bed0e532" providerId="LiveId" clId="{65703078-5513-4BC7-914D-E938A0DDC8AE}" dt="2026-07-28T19:47:37.022" v="800"/>
          <ac:spMkLst>
            <pc:docMk/>
            <pc:sldMk cId="3324311187" sldId="2478"/>
            <ac:spMk id="98307" creationId="{AA4AC24A-B3B1-E21C-6912-B597927D44FC}"/>
          </ac:spMkLst>
        </pc:spChg>
        <pc:spChg chg="del">
          <ac:chgData name="Dawn Vinas" userId="f38e12e2bed0e532" providerId="LiveId" clId="{65703078-5513-4BC7-914D-E938A0DDC8AE}" dt="2026-07-28T19:47:37.025" v="802"/>
          <ac:spMkLst>
            <pc:docMk/>
            <pc:sldMk cId="3324311187" sldId="2478"/>
            <ac:spMk id="98309" creationId="{CF2874CC-2269-772B-2652-EBDD9AE7D672}"/>
          </ac:spMkLst>
        </pc:spChg>
        <pc:picChg chg="del">
          <ac:chgData name="Dawn Vinas" userId="f38e12e2bed0e532" providerId="LiveId" clId="{65703078-5513-4BC7-914D-E938A0DDC8AE}" dt="2026-07-28T19:47:37.022" v="801"/>
          <ac:picMkLst>
            <pc:docMk/>
            <pc:sldMk cId="3324311187" sldId="2478"/>
            <ac:picMk id="98308" creationId="{A25C515C-E8B3-5907-0EB2-66C98C9463FD}"/>
          </ac:picMkLst>
        </pc:picChg>
      </pc:sldChg>
      <pc:sldChg chg="delSp setBg">
        <pc:chgData name="Dawn Vinas" userId="f38e12e2bed0e532" providerId="LiveId" clId="{65703078-5513-4BC7-914D-E938A0DDC8AE}" dt="2026-07-28T19:47:37.195" v="1388"/>
        <pc:sldMkLst>
          <pc:docMk/>
          <pc:sldMk cId="1024626754" sldId="2479"/>
        </pc:sldMkLst>
        <pc:spChg chg="del">
          <ac:chgData name="Dawn Vinas" userId="f38e12e2bed0e532" providerId="LiveId" clId="{65703078-5513-4BC7-914D-E938A0DDC8AE}" dt="2026-07-28T19:47:37.195" v="1382"/>
          <ac:spMkLst>
            <pc:docMk/>
            <pc:sldMk cId="1024626754" sldId="2479"/>
            <ac:spMk id="100354" creationId="{B6152F1C-801C-4482-8371-55C70DFA230F}"/>
          </ac:spMkLst>
        </pc:spChg>
        <pc:spChg chg="del">
          <ac:chgData name="Dawn Vinas" userId="f38e12e2bed0e532" providerId="LiveId" clId="{65703078-5513-4BC7-914D-E938A0DDC8AE}" dt="2026-07-28T19:47:37.195" v="1383"/>
          <ac:spMkLst>
            <pc:docMk/>
            <pc:sldMk cId="1024626754" sldId="2479"/>
            <ac:spMk id="100355" creationId="{B45CF620-CC95-460B-95FF-10DED8E60826}"/>
          </ac:spMkLst>
        </pc:spChg>
        <pc:spChg chg="del">
          <ac:chgData name="Dawn Vinas" userId="f38e12e2bed0e532" providerId="LiveId" clId="{65703078-5513-4BC7-914D-E938A0DDC8AE}" dt="2026-07-28T19:47:37.195" v="1385"/>
          <ac:spMkLst>
            <pc:docMk/>
            <pc:sldMk cId="1024626754" sldId="2479"/>
            <ac:spMk id="100357" creationId="{7ECF01C6-C6C4-4E7F-9B8B-9A30B5D6380A}"/>
          </ac:spMkLst>
        </pc:spChg>
        <pc:spChg chg="del">
          <ac:chgData name="Dawn Vinas" userId="f38e12e2bed0e532" providerId="LiveId" clId="{65703078-5513-4BC7-914D-E938A0DDC8AE}" dt="2026-07-28T19:47:37.195" v="1386"/>
          <ac:spMkLst>
            <pc:docMk/>
            <pc:sldMk cId="1024626754" sldId="2479"/>
            <ac:spMk id="100358" creationId="{44C73E38-D06D-4873-921F-9EAC2905D34D}"/>
          </ac:spMkLst>
        </pc:spChg>
        <pc:picChg chg="del">
          <ac:chgData name="Dawn Vinas" userId="f38e12e2bed0e532" providerId="LiveId" clId="{65703078-5513-4BC7-914D-E938A0DDC8AE}" dt="2026-07-28T19:47:37.195" v="1384"/>
          <ac:picMkLst>
            <pc:docMk/>
            <pc:sldMk cId="1024626754" sldId="2479"/>
            <ac:picMk id="100356" creationId="{FB7ADD73-E216-4A19-A46D-A6EABDA7B39C}"/>
          </ac:picMkLst>
        </pc:picChg>
      </pc:sldChg>
      <pc:sldChg chg="delSp setBg">
        <pc:chgData name="Dawn Vinas" userId="f38e12e2bed0e532" providerId="LiveId" clId="{65703078-5513-4BC7-914D-E938A0DDC8AE}" dt="2026-07-28T19:47:37.210" v="1430"/>
        <pc:sldMkLst>
          <pc:docMk/>
          <pc:sldMk cId="1051995310" sldId="2495"/>
        </pc:sldMkLst>
        <pc:spChg chg="del">
          <ac:chgData name="Dawn Vinas" userId="f38e12e2bed0e532" providerId="LiveId" clId="{65703078-5513-4BC7-914D-E938A0DDC8AE}" dt="2026-07-28T19:47:37.210" v="1424"/>
          <ac:spMkLst>
            <pc:docMk/>
            <pc:sldMk cId="1051995310" sldId="2495"/>
            <ac:spMk id="106498" creationId="{84233B30-BE33-E5E1-9304-F59A44D2C04E}"/>
          </ac:spMkLst>
        </pc:spChg>
        <pc:spChg chg="del">
          <ac:chgData name="Dawn Vinas" userId="f38e12e2bed0e532" providerId="LiveId" clId="{65703078-5513-4BC7-914D-E938A0DDC8AE}" dt="2026-07-28T19:47:37.210" v="1425"/>
          <ac:spMkLst>
            <pc:docMk/>
            <pc:sldMk cId="1051995310" sldId="2495"/>
            <ac:spMk id="106499" creationId="{2268B7CB-E80E-B728-D332-D6F263DF3636}"/>
          </ac:spMkLst>
        </pc:spChg>
        <pc:spChg chg="del">
          <ac:chgData name="Dawn Vinas" userId="f38e12e2bed0e532" providerId="LiveId" clId="{65703078-5513-4BC7-914D-E938A0DDC8AE}" dt="2026-07-28T19:47:37.210" v="1427"/>
          <ac:spMkLst>
            <pc:docMk/>
            <pc:sldMk cId="1051995310" sldId="2495"/>
            <ac:spMk id="106501" creationId="{706382C8-B7CC-B6E3-526D-866D1FFB36F3}"/>
          </ac:spMkLst>
        </pc:spChg>
        <pc:spChg chg="del">
          <ac:chgData name="Dawn Vinas" userId="f38e12e2bed0e532" providerId="LiveId" clId="{65703078-5513-4BC7-914D-E938A0DDC8AE}" dt="2026-07-28T19:47:37.210" v="1428"/>
          <ac:spMkLst>
            <pc:docMk/>
            <pc:sldMk cId="1051995310" sldId="2495"/>
            <ac:spMk id="106502" creationId="{1E8868F6-B62B-876C-4ACC-DB5993D869FC}"/>
          </ac:spMkLst>
        </pc:spChg>
        <pc:picChg chg="del">
          <ac:chgData name="Dawn Vinas" userId="f38e12e2bed0e532" providerId="LiveId" clId="{65703078-5513-4BC7-914D-E938A0DDC8AE}" dt="2026-07-28T19:47:37.210" v="1426"/>
          <ac:picMkLst>
            <pc:docMk/>
            <pc:sldMk cId="1051995310" sldId="2495"/>
            <ac:picMk id="106500" creationId="{86869F06-9134-2DDB-ADBA-ADCCC7F78E0D}"/>
          </ac:picMkLst>
        </pc:picChg>
      </pc:sldChg>
      <pc:sldChg chg="delSp mod setBg">
        <pc:chgData name="Dawn Vinas" userId="f38e12e2bed0e532" providerId="LiveId" clId="{65703078-5513-4BC7-914D-E938A0DDC8AE}" dt="2026-07-28T19:47:37.233" v="1479"/>
        <pc:sldMkLst>
          <pc:docMk/>
          <pc:sldMk cId="1190055518" sldId="2498"/>
        </pc:sldMkLst>
        <pc:spChg chg="del">
          <ac:chgData name="Dawn Vinas" userId="f38e12e2bed0e532" providerId="LiveId" clId="{65703078-5513-4BC7-914D-E938A0DDC8AE}" dt="2026-07-28T19:47:37.230" v="1475"/>
          <ac:spMkLst>
            <pc:docMk/>
            <pc:sldMk cId="1190055518" sldId="2498"/>
            <ac:spMk id="7" creationId="{FAFA5F6B-44E3-A345-F904-A321AA707D08}"/>
          </ac:spMkLst>
        </pc:spChg>
        <pc:spChg chg="del">
          <ac:chgData name="Dawn Vinas" userId="f38e12e2bed0e532" providerId="LiveId" clId="{65703078-5513-4BC7-914D-E938A0DDC8AE}" dt="2026-07-28T19:47:37.230" v="1477"/>
          <ac:spMkLst>
            <pc:docMk/>
            <pc:sldMk cId="1190055518" sldId="2498"/>
            <ac:spMk id="11" creationId="{98251659-DE55-4513-24F7-E1684A3080E2}"/>
          </ac:spMkLst>
        </pc:spChg>
        <pc:picChg chg="del">
          <ac:chgData name="Dawn Vinas" userId="f38e12e2bed0e532" providerId="LiveId" clId="{65703078-5513-4BC7-914D-E938A0DDC8AE}" dt="2026-07-28T19:47:37.230" v="1474"/>
          <ac:picMkLst>
            <pc:docMk/>
            <pc:sldMk cId="1190055518" sldId="2498"/>
            <ac:picMk id="5" creationId="{F0DA66B7-0EF2-599A-5557-11E37DC42BE8}"/>
          </ac:picMkLst>
        </pc:picChg>
        <pc:picChg chg="del">
          <ac:chgData name="Dawn Vinas" userId="f38e12e2bed0e532" providerId="LiveId" clId="{65703078-5513-4BC7-914D-E938A0DDC8AE}" dt="2026-07-28T19:47:37.230" v="1476"/>
          <ac:picMkLst>
            <pc:docMk/>
            <pc:sldMk cId="1190055518" sldId="2498"/>
            <ac:picMk id="9" creationId="{AF6A847E-E030-46CD-4C7D-C398D1FED155}"/>
          </ac:picMkLst>
        </pc:picChg>
      </pc:sldChg>
      <pc:sldChg chg="delSp mod setBg">
        <pc:chgData name="Dawn Vinas" userId="f38e12e2bed0e532" providerId="LiveId" clId="{65703078-5513-4BC7-914D-E938A0DDC8AE}" dt="2026-07-28T19:47:37.022" v="798"/>
        <pc:sldMkLst>
          <pc:docMk/>
          <pc:sldMk cId="1038465193" sldId="2500"/>
        </pc:sldMkLst>
        <pc:spChg chg="del">
          <ac:chgData name="Dawn Vinas" userId="f38e12e2bed0e532" providerId="LiveId" clId="{65703078-5513-4BC7-914D-E938A0DDC8AE}" dt="2026-07-28T19:47:37.020" v="794"/>
          <ac:spMkLst>
            <pc:docMk/>
            <pc:sldMk cId="1038465193" sldId="2500"/>
            <ac:spMk id="7" creationId="{3A71C79A-215F-1A6C-9832-06A660DF4AB2}"/>
          </ac:spMkLst>
        </pc:spChg>
        <pc:spChg chg="del">
          <ac:chgData name="Dawn Vinas" userId="f38e12e2bed0e532" providerId="LiveId" clId="{65703078-5513-4BC7-914D-E938A0DDC8AE}" dt="2026-07-28T19:47:37.020" v="796"/>
          <ac:spMkLst>
            <pc:docMk/>
            <pc:sldMk cId="1038465193" sldId="2500"/>
            <ac:spMk id="11" creationId="{C3D43E5E-0114-E456-0C01-88C8FA60B1B4}"/>
          </ac:spMkLst>
        </pc:spChg>
        <pc:picChg chg="del">
          <ac:chgData name="Dawn Vinas" userId="f38e12e2bed0e532" providerId="LiveId" clId="{65703078-5513-4BC7-914D-E938A0DDC8AE}" dt="2026-07-28T19:47:37.020" v="793"/>
          <ac:picMkLst>
            <pc:docMk/>
            <pc:sldMk cId="1038465193" sldId="2500"/>
            <ac:picMk id="5" creationId="{BA270D5E-F100-1FC9-BE55-9473009AE47C}"/>
          </ac:picMkLst>
        </pc:picChg>
        <pc:picChg chg="del">
          <ac:chgData name="Dawn Vinas" userId="f38e12e2bed0e532" providerId="LiveId" clId="{65703078-5513-4BC7-914D-E938A0DDC8AE}" dt="2026-07-28T19:47:37.020" v="795"/>
          <ac:picMkLst>
            <pc:docMk/>
            <pc:sldMk cId="1038465193" sldId="2500"/>
            <ac:picMk id="9" creationId="{10DE59C0-9906-2F40-1535-C261FEA62F26}"/>
          </ac:picMkLst>
        </pc:picChg>
      </pc:sldChg>
      <pc:sldChg chg="delSp mod setBg">
        <pc:chgData name="Dawn Vinas" userId="f38e12e2bed0e532" providerId="LiveId" clId="{65703078-5513-4BC7-914D-E938A0DDC8AE}" dt="2026-07-28T19:47:37.182" v="1365"/>
        <pc:sldMkLst>
          <pc:docMk/>
          <pc:sldMk cId="1582385114" sldId="2501"/>
        </pc:sldMkLst>
        <pc:spChg chg="del">
          <ac:chgData name="Dawn Vinas" userId="f38e12e2bed0e532" providerId="LiveId" clId="{65703078-5513-4BC7-914D-E938A0DDC8AE}" dt="2026-07-28T19:47:37.182" v="1359"/>
          <ac:spMkLst>
            <pc:docMk/>
            <pc:sldMk cId="1582385114" sldId="2501"/>
            <ac:spMk id="7" creationId="{903954A8-9FC7-EBFB-0DC3-DF4552C801CB}"/>
          </ac:spMkLst>
        </pc:spChg>
        <pc:spChg chg="del">
          <ac:chgData name="Dawn Vinas" userId="f38e12e2bed0e532" providerId="LiveId" clId="{65703078-5513-4BC7-914D-E938A0DDC8AE}" dt="2026-07-28T19:47:37.182" v="1361"/>
          <ac:spMkLst>
            <pc:docMk/>
            <pc:sldMk cId="1582385114" sldId="2501"/>
            <ac:spMk id="11" creationId="{C8101A82-60FB-6A8E-020D-9309D7D187DD}"/>
          </ac:spMkLst>
        </pc:spChg>
        <pc:picChg chg="del">
          <ac:chgData name="Dawn Vinas" userId="f38e12e2bed0e532" providerId="LiveId" clId="{65703078-5513-4BC7-914D-E938A0DDC8AE}" dt="2026-07-28T19:47:37.182" v="1363"/>
          <ac:picMkLst>
            <pc:docMk/>
            <pc:sldMk cId="1582385114" sldId="2501"/>
            <ac:picMk id="3" creationId="{2A29E2F3-56F3-28D4-B701-7216879F123F}"/>
          </ac:picMkLst>
        </pc:picChg>
        <pc:picChg chg="del">
          <ac:chgData name="Dawn Vinas" userId="f38e12e2bed0e532" providerId="LiveId" clId="{65703078-5513-4BC7-914D-E938A0DDC8AE}" dt="2026-07-28T19:47:37.182" v="1360"/>
          <ac:picMkLst>
            <pc:docMk/>
            <pc:sldMk cId="1582385114" sldId="2501"/>
            <ac:picMk id="9" creationId="{095BA4AE-6254-4B3E-985C-E62DFD6F13E6}"/>
          </ac:picMkLst>
        </pc:picChg>
      </pc:sldChg>
      <pc:sldChg chg="delSp setBg">
        <pc:chgData name="Dawn Vinas" userId="f38e12e2bed0e532" providerId="LiveId" clId="{65703078-5513-4BC7-914D-E938A0DDC8AE}" dt="2026-07-28T19:47:37.240" v="1492"/>
        <pc:sldMkLst>
          <pc:docMk/>
          <pc:sldMk cId="2269065385" sldId="2502"/>
        </pc:sldMkLst>
        <pc:spChg chg="del">
          <ac:chgData name="Dawn Vinas" userId="f38e12e2bed0e532" providerId="LiveId" clId="{65703078-5513-4BC7-914D-E938A0DDC8AE}" dt="2026-07-28T19:47:37.233" v="1486"/>
          <ac:spMkLst>
            <pc:docMk/>
            <pc:sldMk cId="2269065385" sldId="2502"/>
            <ac:spMk id="123906" creationId="{0C24818E-B4BE-4FEC-84E5-120D1B39BBF7}"/>
          </ac:spMkLst>
        </pc:spChg>
        <pc:spChg chg="del">
          <ac:chgData name="Dawn Vinas" userId="f38e12e2bed0e532" providerId="LiveId" clId="{65703078-5513-4BC7-914D-E938A0DDC8AE}" dt="2026-07-28T19:47:37.233" v="1487"/>
          <ac:spMkLst>
            <pc:docMk/>
            <pc:sldMk cId="2269065385" sldId="2502"/>
            <ac:spMk id="123907" creationId="{1999CBAC-9E56-483B-A680-1042438F941A}"/>
          </ac:spMkLst>
        </pc:spChg>
        <pc:spChg chg="del">
          <ac:chgData name="Dawn Vinas" userId="f38e12e2bed0e532" providerId="LiveId" clId="{65703078-5513-4BC7-914D-E938A0DDC8AE}" dt="2026-07-28T19:47:37.233" v="1489"/>
          <ac:spMkLst>
            <pc:docMk/>
            <pc:sldMk cId="2269065385" sldId="2502"/>
            <ac:spMk id="123909" creationId="{8409A746-7B99-4A54-8425-CB45D0094DCA}"/>
          </ac:spMkLst>
        </pc:spChg>
        <pc:spChg chg="del">
          <ac:chgData name="Dawn Vinas" userId="f38e12e2bed0e532" providerId="LiveId" clId="{65703078-5513-4BC7-914D-E938A0DDC8AE}" dt="2026-07-28T19:47:37.233" v="1490"/>
          <ac:spMkLst>
            <pc:docMk/>
            <pc:sldMk cId="2269065385" sldId="2502"/>
            <ac:spMk id="123910" creationId="{06A04165-5FAE-4980-96FD-1674738719F4}"/>
          </ac:spMkLst>
        </pc:spChg>
        <pc:picChg chg="del">
          <ac:chgData name="Dawn Vinas" userId="f38e12e2bed0e532" providerId="LiveId" clId="{65703078-5513-4BC7-914D-E938A0DDC8AE}" dt="2026-07-28T19:47:37.233" v="1488"/>
          <ac:picMkLst>
            <pc:docMk/>
            <pc:sldMk cId="2269065385" sldId="2502"/>
            <ac:picMk id="123908" creationId="{EFDDBD2D-3A62-48B2-9704-DE15B8353BC2}"/>
          </ac:picMkLst>
        </pc:picChg>
      </pc:sldChg>
      <pc:sldChg chg="delSp mod setBg">
        <pc:chgData name="Dawn Vinas" userId="f38e12e2bed0e532" providerId="LiveId" clId="{65703078-5513-4BC7-914D-E938A0DDC8AE}" dt="2026-07-28T19:47:37.240" v="1504"/>
        <pc:sldMkLst>
          <pc:docMk/>
          <pc:sldMk cId="3103771840" sldId="2503"/>
        </pc:sldMkLst>
        <pc:spChg chg="del">
          <ac:chgData name="Dawn Vinas" userId="f38e12e2bed0e532" providerId="LiveId" clId="{65703078-5513-4BC7-914D-E938A0DDC8AE}" dt="2026-07-28T19:47:37.240" v="1500"/>
          <ac:spMkLst>
            <pc:docMk/>
            <pc:sldMk cId="3103771840" sldId="2503"/>
            <ac:spMk id="3" creationId="{B401B02D-F9D4-0B12-8330-37BD0C3EB062}"/>
          </ac:spMkLst>
        </pc:spChg>
        <pc:picChg chg="del">
          <ac:chgData name="Dawn Vinas" userId="f38e12e2bed0e532" providerId="LiveId" clId="{65703078-5513-4BC7-914D-E938A0DDC8AE}" dt="2026-07-28T19:47:37.240" v="1502"/>
          <ac:picMkLst>
            <pc:docMk/>
            <pc:sldMk cId="3103771840" sldId="2503"/>
            <ac:picMk id="4" creationId="{83DBB227-E910-EDBC-334C-CF07678B05AC}"/>
          </ac:picMkLst>
        </pc:picChg>
      </pc:sldChg>
      <pc:sldChg chg="delSp mod setBg">
        <pc:chgData name="Dawn Vinas" userId="f38e12e2bed0e532" providerId="LiveId" clId="{65703078-5513-4BC7-914D-E938A0DDC8AE}" dt="2026-07-28T19:47:37.246" v="1510"/>
        <pc:sldMkLst>
          <pc:docMk/>
          <pc:sldMk cId="1758654709" sldId="2504"/>
        </pc:sldMkLst>
        <pc:spChg chg="del">
          <ac:chgData name="Dawn Vinas" userId="f38e12e2bed0e532" providerId="LiveId" clId="{65703078-5513-4BC7-914D-E938A0DDC8AE}" dt="2026-07-28T19:47:37.240" v="1506"/>
          <ac:spMkLst>
            <pc:docMk/>
            <pc:sldMk cId="1758654709" sldId="2504"/>
            <ac:spMk id="3" creationId="{D926353A-3F45-2293-736C-DAEB9E25A2D1}"/>
          </ac:spMkLst>
        </pc:spChg>
        <pc:picChg chg="del">
          <ac:chgData name="Dawn Vinas" userId="f38e12e2bed0e532" providerId="LiveId" clId="{65703078-5513-4BC7-914D-E938A0DDC8AE}" dt="2026-07-28T19:47:37.240" v="1508"/>
          <ac:picMkLst>
            <pc:docMk/>
            <pc:sldMk cId="1758654709" sldId="2504"/>
            <ac:picMk id="4" creationId="{3E951E2A-A44D-D69F-4F72-834A6F7DD9E6}"/>
          </ac:picMkLst>
        </pc:picChg>
      </pc:sldChg>
      <pc:sldChg chg="delSp mod setBg">
        <pc:chgData name="Dawn Vinas" userId="f38e12e2bed0e532" providerId="LiveId" clId="{65703078-5513-4BC7-914D-E938A0DDC8AE}" dt="2026-07-28T19:47:37.253" v="1530"/>
        <pc:sldMkLst>
          <pc:docMk/>
          <pc:sldMk cId="3018373040" sldId="2506"/>
        </pc:sldMkLst>
        <pc:spChg chg="del">
          <ac:chgData name="Dawn Vinas" userId="f38e12e2bed0e532" providerId="LiveId" clId="{65703078-5513-4BC7-914D-E938A0DDC8AE}" dt="2026-07-28T19:47:37.248" v="1522"/>
          <ac:spMkLst>
            <pc:docMk/>
            <pc:sldMk cId="3018373040" sldId="2506"/>
            <ac:spMk id="2" creationId="{6FEBF1E2-70B7-43B2-8FAB-44F9656A8BA3}"/>
          </ac:spMkLst>
        </pc:spChg>
        <pc:spChg chg="del">
          <ac:chgData name="Dawn Vinas" userId="f38e12e2bed0e532" providerId="LiveId" clId="{65703078-5513-4BC7-914D-E938A0DDC8AE}" dt="2026-07-28T19:47:37.248" v="1524"/>
          <ac:spMkLst>
            <pc:docMk/>
            <pc:sldMk cId="3018373040" sldId="2506"/>
            <ac:spMk id="3" creationId="{EC88AB88-449B-4B49-B494-1A7DADE33F7F}"/>
          </ac:spMkLst>
        </pc:spChg>
        <pc:spChg chg="del">
          <ac:chgData name="Dawn Vinas" userId="f38e12e2bed0e532" providerId="LiveId" clId="{65703078-5513-4BC7-914D-E938A0DDC8AE}" dt="2026-07-28T19:47:37.248" v="1528"/>
          <ac:spMkLst>
            <pc:docMk/>
            <pc:sldMk cId="3018373040" sldId="2506"/>
            <ac:spMk id="6" creationId="{C768B085-8487-41BA-9FC7-02842F657194}"/>
          </ac:spMkLst>
        </pc:spChg>
        <pc:spChg chg="del">
          <ac:chgData name="Dawn Vinas" userId="f38e12e2bed0e532" providerId="LiveId" clId="{65703078-5513-4BC7-914D-E938A0DDC8AE}" dt="2026-07-28T19:47:37.248" v="1526"/>
          <ac:spMkLst>
            <pc:docMk/>
            <pc:sldMk cId="3018373040" sldId="2506"/>
            <ac:spMk id="7" creationId="{819E1D02-0731-4F41-98A3-8D7A090DE715}"/>
          </ac:spMkLst>
        </pc:spChg>
        <pc:picChg chg="del">
          <ac:chgData name="Dawn Vinas" userId="f38e12e2bed0e532" providerId="LiveId" clId="{65703078-5513-4BC7-914D-E938A0DDC8AE}" dt="2026-07-28T19:47:37.248" v="1521"/>
          <ac:picMkLst>
            <pc:docMk/>
            <pc:sldMk cId="3018373040" sldId="2506"/>
            <ac:picMk id="86018" creationId="{61DA47C6-66FF-4293-B96B-2E9AA92D45BE}"/>
          </ac:picMkLst>
        </pc:picChg>
      </pc:sldChg>
      <pc:sldChg chg="delSp mod setBg">
        <pc:chgData name="Dawn Vinas" userId="f38e12e2bed0e532" providerId="LiveId" clId="{65703078-5513-4BC7-914D-E938A0DDC8AE}" dt="2026-07-28T19:47:37.033" v="817"/>
        <pc:sldMkLst>
          <pc:docMk/>
          <pc:sldMk cId="3022389295" sldId="2508"/>
        </pc:sldMkLst>
        <pc:spChg chg="del">
          <ac:chgData name="Dawn Vinas" userId="f38e12e2bed0e532" providerId="LiveId" clId="{65703078-5513-4BC7-914D-E938A0DDC8AE}" dt="2026-07-28T19:47:37.031" v="815"/>
          <ac:spMkLst>
            <pc:docMk/>
            <pc:sldMk cId="3022389295" sldId="2508"/>
            <ac:spMk id="4" creationId="{B7D65B73-54C1-4995-4336-BC6E83E4251A}"/>
          </ac:spMkLst>
        </pc:spChg>
        <pc:picChg chg="del">
          <ac:chgData name="Dawn Vinas" userId="f38e12e2bed0e532" providerId="LiveId" clId="{65703078-5513-4BC7-914D-E938A0DDC8AE}" dt="2026-07-28T19:47:37.031" v="813"/>
          <ac:picMkLst>
            <pc:docMk/>
            <pc:sldMk cId="3022389295" sldId="2508"/>
            <ac:picMk id="3" creationId="{63C3BA50-57D8-9325-326A-C7E9C3CF256F}"/>
          </ac:picMkLst>
        </pc:picChg>
      </pc:sldChg>
      <pc:sldChg chg="delSp mod setBg">
        <pc:chgData name="Dawn Vinas" userId="f38e12e2bed0e532" providerId="LiveId" clId="{65703078-5513-4BC7-914D-E938A0DDC8AE}" dt="2026-07-28T19:47:37.190" v="1371"/>
        <pc:sldMkLst>
          <pc:docMk/>
          <pc:sldMk cId="507117693" sldId="2509"/>
        </pc:sldMkLst>
        <pc:spChg chg="del">
          <ac:chgData name="Dawn Vinas" userId="f38e12e2bed0e532" providerId="LiveId" clId="{65703078-5513-4BC7-914D-E938A0DDC8AE}" dt="2026-07-28T19:47:37.182" v="1369"/>
          <ac:spMkLst>
            <pc:docMk/>
            <pc:sldMk cId="507117693" sldId="2509"/>
            <ac:spMk id="4" creationId="{351C54BD-5033-2B41-4E77-7805FAF4A37E}"/>
          </ac:spMkLst>
        </pc:spChg>
        <pc:picChg chg="del">
          <ac:chgData name="Dawn Vinas" userId="f38e12e2bed0e532" providerId="LiveId" clId="{65703078-5513-4BC7-914D-E938A0DDC8AE}" dt="2026-07-28T19:47:37.182" v="1367"/>
          <ac:picMkLst>
            <pc:docMk/>
            <pc:sldMk cId="507117693" sldId="2509"/>
            <ac:picMk id="3" creationId="{5F8B7224-5C91-9603-F60B-DD14C12CD49F}"/>
          </ac:picMkLst>
        </pc:picChg>
      </pc:sldChg>
      <pc:sldChg chg="delSp mod setBg">
        <pc:chgData name="Dawn Vinas" userId="f38e12e2bed0e532" providerId="LiveId" clId="{65703078-5513-4BC7-914D-E938A0DDC8AE}" dt="2026-07-28T19:47:37.208" v="1417"/>
        <pc:sldMkLst>
          <pc:docMk/>
          <pc:sldMk cId="1061803854" sldId="2510"/>
        </pc:sldMkLst>
        <pc:spChg chg="del">
          <ac:chgData name="Dawn Vinas" userId="f38e12e2bed0e532" providerId="LiveId" clId="{65703078-5513-4BC7-914D-E938A0DDC8AE}" dt="2026-07-28T19:47:37.204" v="1415"/>
          <ac:spMkLst>
            <pc:docMk/>
            <pc:sldMk cId="1061803854" sldId="2510"/>
            <ac:spMk id="4" creationId="{64A1A629-4CE5-7F70-FEDA-2D0DAA0E7904}"/>
          </ac:spMkLst>
        </pc:spChg>
        <pc:picChg chg="del">
          <ac:chgData name="Dawn Vinas" userId="f38e12e2bed0e532" providerId="LiveId" clId="{65703078-5513-4BC7-914D-E938A0DDC8AE}" dt="2026-07-28T19:47:37.204" v="1413"/>
          <ac:picMkLst>
            <pc:docMk/>
            <pc:sldMk cId="1061803854" sldId="2510"/>
            <ac:picMk id="3" creationId="{766BC46E-0897-6E06-6791-9FDE037FE97F}"/>
          </ac:picMkLst>
        </pc:picChg>
      </pc:sldChg>
      <pc:sldChg chg="delSp mod setBg">
        <pc:chgData name="Dawn Vinas" userId="f38e12e2bed0e532" providerId="LiveId" clId="{65703078-5513-4BC7-914D-E938A0DDC8AE}" dt="2026-07-28T19:47:37.326" v="1727"/>
        <pc:sldMkLst>
          <pc:docMk/>
          <pc:sldMk cId="2035706228" sldId="2511"/>
        </pc:sldMkLst>
        <pc:spChg chg="del">
          <ac:chgData name="Dawn Vinas" userId="f38e12e2bed0e532" providerId="LiveId" clId="{65703078-5513-4BC7-914D-E938A0DDC8AE}" dt="2026-07-28T19:47:37.326" v="1725"/>
          <ac:spMkLst>
            <pc:docMk/>
            <pc:sldMk cId="2035706228" sldId="2511"/>
            <ac:spMk id="4" creationId="{58D59C84-F903-6163-0C8F-65AE0B10EE10}"/>
          </ac:spMkLst>
        </pc:spChg>
        <pc:picChg chg="del">
          <ac:chgData name="Dawn Vinas" userId="f38e12e2bed0e532" providerId="LiveId" clId="{65703078-5513-4BC7-914D-E938A0DDC8AE}" dt="2026-07-28T19:47:37.323" v="1723"/>
          <ac:picMkLst>
            <pc:docMk/>
            <pc:sldMk cId="2035706228" sldId="2511"/>
            <ac:picMk id="3" creationId="{D03E37DF-4134-06EE-1575-EAE29AADF259}"/>
          </ac:picMkLst>
        </pc:picChg>
      </pc:sldChg>
      <pc:sldChg chg="delSp mod setBg">
        <pc:chgData name="Dawn Vinas" userId="f38e12e2bed0e532" providerId="LiveId" clId="{65703078-5513-4BC7-914D-E938A0DDC8AE}" dt="2026-07-28T19:47:37.256" v="1541"/>
        <pc:sldMkLst>
          <pc:docMk/>
          <pc:sldMk cId="4033136881" sldId="2512"/>
        </pc:sldMkLst>
        <pc:spChg chg="del">
          <ac:chgData name="Dawn Vinas" userId="f38e12e2bed0e532" providerId="LiveId" clId="{65703078-5513-4BC7-914D-E938A0DDC8AE}" dt="2026-07-28T19:47:37.256" v="1539"/>
          <ac:spMkLst>
            <pc:docMk/>
            <pc:sldMk cId="4033136881" sldId="2512"/>
            <ac:spMk id="4" creationId="{9F28AAE3-011A-A265-C0B0-DF809A475C77}"/>
          </ac:spMkLst>
        </pc:spChg>
        <pc:picChg chg="del">
          <ac:chgData name="Dawn Vinas" userId="f38e12e2bed0e532" providerId="LiveId" clId="{65703078-5513-4BC7-914D-E938A0DDC8AE}" dt="2026-07-28T19:47:37.256" v="1537"/>
          <ac:picMkLst>
            <pc:docMk/>
            <pc:sldMk cId="4033136881" sldId="2512"/>
            <ac:picMk id="3" creationId="{E272968B-2733-01B2-9668-31B501BB0600}"/>
          </ac:picMkLst>
        </pc:picChg>
      </pc:sldChg>
      <pc:sldChg chg="delSp mod setBg">
        <pc:chgData name="Dawn Vinas" userId="f38e12e2bed0e532" providerId="LiveId" clId="{65703078-5513-4BC7-914D-E938A0DDC8AE}" dt="2026-07-28T19:47:36.986" v="711"/>
        <pc:sldMkLst>
          <pc:docMk/>
          <pc:sldMk cId="2045543854" sldId="2513"/>
        </pc:sldMkLst>
        <pc:spChg chg="del">
          <ac:chgData name="Dawn Vinas" userId="f38e12e2bed0e532" providerId="LiveId" clId="{65703078-5513-4BC7-914D-E938A0DDC8AE}" dt="2026-07-28T19:47:36.984" v="709"/>
          <ac:spMkLst>
            <pc:docMk/>
            <pc:sldMk cId="2045543854" sldId="2513"/>
            <ac:spMk id="4" creationId="{465A1756-E293-99E9-75D1-134AE55DC0ED}"/>
          </ac:spMkLst>
        </pc:spChg>
        <pc:picChg chg="del">
          <ac:chgData name="Dawn Vinas" userId="f38e12e2bed0e532" providerId="LiveId" clId="{65703078-5513-4BC7-914D-E938A0DDC8AE}" dt="2026-07-28T19:47:36.984" v="707"/>
          <ac:picMkLst>
            <pc:docMk/>
            <pc:sldMk cId="2045543854" sldId="2513"/>
            <ac:picMk id="3" creationId="{E837DF59-5BCB-FC62-45DE-B144B8F8A19B}"/>
          </ac:picMkLst>
        </pc:picChg>
      </pc:sldChg>
      <pc:sldChg chg="delSp mod setBg">
        <pc:chgData name="Dawn Vinas" userId="f38e12e2bed0e532" providerId="LiveId" clId="{65703078-5513-4BC7-914D-E938A0DDC8AE}" dt="2026-07-28T19:47:37.215" v="1454"/>
        <pc:sldMkLst>
          <pc:docMk/>
          <pc:sldMk cId="2528983540" sldId="2514"/>
        </pc:sldMkLst>
        <pc:spChg chg="del">
          <ac:chgData name="Dawn Vinas" userId="f38e12e2bed0e532" providerId="LiveId" clId="{65703078-5513-4BC7-914D-E938A0DDC8AE}" dt="2026-07-28T19:47:37.215" v="1451"/>
          <ac:spMkLst>
            <pc:docMk/>
            <pc:sldMk cId="2528983540" sldId="2514"/>
            <ac:spMk id="6" creationId="{6FB79C3B-080F-4B54-9C7E-77BF77B16EF5}"/>
          </ac:spMkLst>
        </pc:spChg>
        <pc:picChg chg="del">
          <ac:chgData name="Dawn Vinas" userId="f38e12e2bed0e532" providerId="LiveId" clId="{65703078-5513-4BC7-914D-E938A0DDC8AE}" dt="2026-07-28T19:47:37.215" v="1450"/>
          <ac:picMkLst>
            <pc:docMk/>
            <pc:sldMk cId="2528983540" sldId="2514"/>
            <ac:picMk id="4" creationId="{B8909D3D-57E5-477F-8A84-15EB03C77B44}"/>
          </ac:picMkLst>
        </pc:picChg>
        <pc:picChg chg="del">
          <ac:chgData name="Dawn Vinas" userId="f38e12e2bed0e532" providerId="LiveId" clId="{65703078-5513-4BC7-914D-E938A0DDC8AE}" dt="2026-07-28T19:47:37.215" v="1452"/>
          <ac:picMkLst>
            <pc:docMk/>
            <pc:sldMk cId="2528983540" sldId="2514"/>
            <ac:picMk id="7" creationId="{FCC56A2C-357F-4815-87CE-8242365A7286}"/>
          </ac:picMkLst>
        </pc:picChg>
      </pc:sldChg>
      <pc:sldChg chg="delSp mod setBg">
        <pc:chgData name="Dawn Vinas" userId="f38e12e2bed0e532" providerId="LiveId" clId="{65703078-5513-4BC7-914D-E938A0DDC8AE}" dt="2026-07-28T19:47:37.248" v="1516"/>
        <pc:sldMkLst>
          <pc:docMk/>
          <pc:sldMk cId="2967654854" sldId="2527"/>
        </pc:sldMkLst>
        <pc:spChg chg="del">
          <ac:chgData name="Dawn Vinas" userId="f38e12e2bed0e532" providerId="LiveId" clId="{65703078-5513-4BC7-914D-E938A0DDC8AE}" dt="2026-07-28T19:47:37.246" v="1512"/>
          <ac:spMkLst>
            <pc:docMk/>
            <pc:sldMk cId="2967654854" sldId="2527"/>
            <ac:spMk id="3" creationId="{0C083110-3994-7E85-F659-722CB598E6FE}"/>
          </ac:spMkLst>
        </pc:spChg>
        <pc:picChg chg="del">
          <ac:chgData name="Dawn Vinas" userId="f38e12e2bed0e532" providerId="LiveId" clId="{65703078-5513-4BC7-914D-E938A0DDC8AE}" dt="2026-07-28T19:47:37.246" v="1514"/>
          <ac:picMkLst>
            <pc:docMk/>
            <pc:sldMk cId="2967654854" sldId="2527"/>
            <ac:picMk id="5" creationId="{75AE1220-DCFC-5AD7-99D6-03075188249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D2B208-747E-4A5A-B05C-392F913E9168}" type="datetimeFigureOut">
              <a:rPr lang="en-US" smtClean="0"/>
              <a:t>7/28/2026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EFED98-B859-40E5-AD27-BEF9A53B2399}" type="slidenum">
              <a:rPr lang="en-US" smtClean="0"/>
              <a:t>‹#›</a:t>
            </a:fld>
            <a:endParaRPr lang="en-US"/>
          </a:p>
        </p:txBody>
      </p:sp>
    </p:spTree>
    <p:extLst>
      <p:ext uri="{BB962C8B-B14F-4D97-AF65-F5344CB8AC3E}">
        <p14:creationId xmlns:p14="http://schemas.microsoft.com/office/powerpoint/2010/main" val="2704878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slide" Target="../slides/slide47.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43.xml.rels><?xml version="1.0" encoding="UTF-8" standalone="yes"?>
<Relationships xmlns="http://schemas.openxmlformats.org/package/2006/relationships"><Relationship Id="rId3" Type="http://schemas.openxmlformats.org/officeDocument/2006/relationships/slide" Target="../slides/slide48.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44.xml.rels><?xml version="1.0" encoding="UTF-8" standalone="yes"?>
<Relationships xmlns="http://schemas.openxmlformats.org/package/2006/relationships"><Relationship Id="rId3" Type="http://schemas.openxmlformats.org/officeDocument/2006/relationships/slide" Target="../slides/slide49.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45.xml.rels><?xml version="1.0" encoding="UTF-8" standalone="yes"?>
<Relationships xmlns="http://schemas.openxmlformats.org/package/2006/relationships"><Relationship Id="rId3" Type="http://schemas.openxmlformats.org/officeDocument/2006/relationships/slide" Target="../slides/slide50.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46.xml.rels><?xml version="1.0" encoding="UTF-8" standalone="yes"?>
<Relationships xmlns="http://schemas.openxmlformats.org/package/2006/relationships"><Relationship Id="rId3" Type="http://schemas.openxmlformats.org/officeDocument/2006/relationships/slide" Target="../slides/slide51.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slide" Target="../slides/slide55.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slide" Target="../slides/slide59.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53.xml.rels><?xml version="1.0" encoding="UTF-8" standalone="yes"?>
<Relationships xmlns="http://schemas.openxmlformats.org/package/2006/relationships"><Relationship Id="rId3" Type="http://schemas.openxmlformats.org/officeDocument/2006/relationships/slide" Target="../slides/slide60.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3" Type="http://schemas.openxmlformats.org/officeDocument/2006/relationships/slide" Target="../slides/slide97.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87.xml.rels><?xml version="1.0" encoding="UTF-8" standalone="yes"?>
<Relationships xmlns="http://schemas.openxmlformats.org/package/2006/relationships"><Relationship Id="rId3" Type="http://schemas.openxmlformats.org/officeDocument/2006/relationships/slide" Target="../slides/slide99.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3" Type="http://schemas.openxmlformats.org/officeDocument/2006/relationships/slide" Target="../slides/slide107.xml"/><Relationship Id="rId2" Type="http://schemas.openxmlformats.org/officeDocument/2006/relationships/notesMaster" Target="../notesMasters/notesMaster1.xml"/><Relationship Id="rId1" Type="http://schemas.openxmlformats.org/officeDocument/2006/relationships/tags" Target="../tags/tag15.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3" Type="http://schemas.openxmlformats.org/officeDocument/2006/relationships/slide" Target="../slides/slide115.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3" Type="http://schemas.openxmlformats.org/officeDocument/2006/relationships/slide" Target="../slides/slide120.xml"/><Relationship Id="rId2" Type="http://schemas.openxmlformats.org/officeDocument/2006/relationships/notesMaster" Target="../notesMasters/notesMaster1.xml"/><Relationship Id="rId1" Type="http://schemas.openxmlformats.org/officeDocument/2006/relationships/tags" Target="../tags/tag17.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3" Type="http://schemas.openxmlformats.org/officeDocument/2006/relationships/slide" Target="../slides/slide122.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109.xml.rels><?xml version="1.0" encoding="UTF-8" standalone="yes"?>
<Relationships xmlns="http://schemas.openxmlformats.org/package/2006/relationships"><Relationship Id="rId3" Type="http://schemas.openxmlformats.org/officeDocument/2006/relationships/slide" Target="../slides/slide123.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110.xml.rels><?xml version="1.0" encoding="UTF-8" standalone="yes"?>
<Relationships xmlns="http://schemas.openxmlformats.org/package/2006/relationships"><Relationship Id="rId3" Type="http://schemas.openxmlformats.org/officeDocument/2006/relationships/slide" Target="../slides/slide124.xml"/><Relationship Id="rId2" Type="http://schemas.openxmlformats.org/officeDocument/2006/relationships/notesMaster" Target="../notesMasters/notesMaster1.xml"/><Relationship Id="rId1" Type="http://schemas.openxmlformats.org/officeDocument/2006/relationships/tags" Target="../tags/tag20.xml"/></Relationships>
</file>

<file path=ppt/notesSlides/_rels/notesSlide111.xml.rels><?xml version="1.0" encoding="UTF-8" standalone="yes"?>
<Relationships xmlns="http://schemas.openxmlformats.org/package/2006/relationships"><Relationship Id="rId3" Type="http://schemas.openxmlformats.org/officeDocument/2006/relationships/slide" Target="../slides/slide125.xml"/><Relationship Id="rId2" Type="http://schemas.openxmlformats.org/officeDocument/2006/relationships/notesMaster" Target="../notesMasters/notesMaster1.xml"/><Relationship Id="rId1" Type="http://schemas.openxmlformats.org/officeDocument/2006/relationships/tags" Target="../tags/tag21.xml"/></Relationships>
</file>

<file path=ppt/notesSlides/_rels/notesSlide112.xml.rels><?xml version="1.0" encoding="UTF-8" standalone="yes"?>
<Relationships xmlns="http://schemas.openxmlformats.org/package/2006/relationships"><Relationship Id="rId3" Type="http://schemas.openxmlformats.org/officeDocument/2006/relationships/slide" Target="../slides/slide126.xml"/><Relationship Id="rId2" Type="http://schemas.openxmlformats.org/officeDocument/2006/relationships/notesMaster" Target="../notesMasters/notesMaster1.xml"/><Relationship Id="rId1" Type="http://schemas.openxmlformats.org/officeDocument/2006/relationships/tags" Target="../tags/tag22.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3" Type="http://schemas.openxmlformats.org/officeDocument/2006/relationships/slide" Target="../slides/slide130.xml"/><Relationship Id="rId2" Type="http://schemas.openxmlformats.org/officeDocument/2006/relationships/notesMaster" Target="../notesMasters/notesMaster1.xml"/><Relationship Id="rId1" Type="http://schemas.openxmlformats.org/officeDocument/2006/relationships/tags" Target="../tags/tag23.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3" Type="http://schemas.openxmlformats.org/officeDocument/2006/relationships/slide" Target="../slides/slide137.xml"/><Relationship Id="rId2" Type="http://schemas.openxmlformats.org/officeDocument/2006/relationships/notesMaster" Target="../notesMasters/notesMaster1.xml"/><Relationship Id="rId1" Type="http://schemas.openxmlformats.org/officeDocument/2006/relationships/tags" Target="../tags/tag24.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3" Type="http://schemas.openxmlformats.org/officeDocument/2006/relationships/slide" Target="../slides/slide139.xml"/><Relationship Id="rId2" Type="http://schemas.openxmlformats.org/officeDocument/2006/relationships/notesMaster" Target="../notesMasters/notesMaster1.xml"/><Relationship Id="rId1" Type="http://schemas.openxmlformats.org/officeDocument/2006/relationships/tags" Target="../tags/tag25.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3" Type="http://schemas.openxmlformats.org/officeDocument/2006/relationships/slide" Target="../slides/slide145.xml"/><Relationship Id="rId2" Type="http://schemas.openxmlformats.org/officeDocument/2006/relationships/notesMaster" Target="../notesMasters/notesMaster1.xml"/><Relationship Id="rId1" Type="http://schemas.openxmlformats.org/officeDocument/2006/relationships/tags" Target="../tags/tag26.xml"/></Relationships>
</file>

<file path=ppt/notesSlides/_rels/notesSlide127.xml.rels><?xml version="1.0" encoding="UTF-8" standalone="yes"?>
<Relationships xmlns="http://schemas.openxmlformats.org/package/2006/relationships"><Relationship Id="rId3" Type="http://schemas.openxmlformats.org/officeDocument/2006/relationships/slide" Target="../slides/slide146.xml"/><Relationship Id="rId2" Type="http://schemas.openxmlformats.org/officeDocument/2006/relationships/notesMaster" Target="../notesMasters/notesMaster1.xml"/><Relationship Id="rId1" Type="http://schemas.openxmlformats.org/officeDocument/2006/relationships/tags" Target="../tags/tag27.xml"/></Relationships>
</file>

<file path=ppt/notesSlides/_rels/notesSlide128.xml.rels><?xml version="1.0" encoding="UTF-8" standalone="yes"?>
<Relationships xmlns="http://schemas.openxmlformats.org/package/2006/relationships"><Relationship Id="rId3" Type="http://schemas.openxmlformats.org/officeDocument/2006/relationships/slide" Target="../slides/slide147.xml"/><Relationship Id="rId2" Type="http://schemas.openxmlformats.org/officeDocument/2006/relationships/notesMaster" Target="../notesMasters/notesMaster1.xml"/><Relationship Id="rId1" Type="http://schemas.openxmlformats.org/officeDocument/2006/relationships/tags" Target="../tags/tag28.xml"/></Relationships>
</file>

<file path=ppt/notesSlides/_rels/notesSlide129.xml.rels><?xml version="1.0" encoding="UTF-8" standalone="yes"?>
<Relationships xmlns="http://schemas.openxmlformats.org/package/2006/relationships"><Relationship Id="rId3" Type="http://schemas.openxmlformats.org/officeDocument/2006/relationships/slide" Target="../slides/slide148.xml"/><Relationship Id="rId2" Type="http://schemas.openxmlformats.org/officeDocument/2006/relationships/notesMaster" Target="../notesMasters/notesMaster1.xml"/><Relationship Id="rId1" Type="http://schemas.openxmlformats.org/officeDocument/2006/relationships/tags" Target="../tags/tag29.xml"/></Relationships>
</file>

<file path=ppt/notesSlides/_rels/notesSlide130.xml.rels><?xml version="1.0" encoding="UTF-8" standalone="yes"?>
<Relationships xmlns="http://schemas.openxmlformats.org/package/2006/relationships"><Relationship Id="rId3" Type="http://schemas.openxmlformats.org/officeDocument/2006/relationships/slide" Target="../slides/slide149.xml"/><Relationship Id="rId2" Type="http://schemas.openxmlformats.org/officeDocument/2006/relationships/notesMaster" Target="../notesMasters/notesMaster1.xml"/><Relationship Id="rId1" Type="http://schemas.openxmlformats.org/officeDocument/2006/relationships/tags" Target="../tags/tag30.xml"/></Relationships>
</file>

<file path=ppt/notesSlides/_rels/notesSlide131.xml.rels><?xml version="1.0" encoding="UTF-8" standalone="yes"?>
<Relationships xmlns="http://schemas.openxmlformats.org/package/2006/relationships"><Relationship Id="rId3" Type="http://schemas.openxmlformats.org/officeDocument/2006/relationships/slide" Target="../slides/slide150.xml"/><Relationship Id="rId2" Type="http://schemas.openxmlformats.org/officeDocument/2006/relationships/notesMaster" Target="../notesMasters/notesMaster1.xml"/><Relationship Id="rId1" Type="http://schemas.openxmlformats.org/officeDocument/2006/relationships/tags" Target="../tags/tag31.xml"/></Relationships>
</file>

<file path=ppt/notesSlides/_rels/notesSlide132.xml.rels><?xml version="1.0" encoding="UTF-8" standalone="yes"?>
<Relationships xmlns="http://schemas.openxmlformats.org/package/2006/relationships"><Relationship Id="rId3" Type="http://schemas.openxmlformats.org/officeDocument/2006/relationships/slide" Target="../slides/slide151.xml"/><Relationship Id="rId2" Type="http://schemas.openxmlformats.org/officeDocument/2006/relationships/notesMaster" Target="../notesMasters/notesMaster1.xml"/><Relationship Id="rId1" Type="http://schemas.openxmlformats.org/officeDocument/2006/relationships/tags" Target="../tags/tag32.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3" Type="http://schemas.openxmlformats.org/officeDocument/2006/relationships/slide" Target="../slides/slide154.xml"/><Relationship Id="rId2" Type="http://schemas.openxmlformats.org/officeDocument/2006/relationships/notesMaster" Target="../notesMasters/notesMaster1.xml"/><Relationship Id="rId1" Type="http://schemas.openxmlformats.org/officeDocument/2006/relationships/tags" Target="../tags/tag33.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3" Type="http://schemas.openxmlformats.org/officeDocument/2006/relationships/slide" Target="../slides/slide161.xml"/><Relationship Id="rId2" Type="http://schemas.openxmlformats.org/officeDocument/2006/relationships/notesMaster" Target="../notesMasters/notesMaster1.xml"/><Relationship Id="rId1" Type="http://schemas.openxmlformats.org/officeDocument/2006/relationships/tags" Target="../tags/tag34.xml"/></Relationships>
</file>

<file path=ppt/notesSlides/_rels/notesSlide141.xml.rels><?xml version="1.0" encoding="UTF-8" standalone="yes"?>
<Relationships xmlns="http://schemas.openxmlformats.org/package/2006/relationships"><Relationship Id="rId3" Type="http://schemas.openxmlformats.org/officeDocument/2006/relationships/slide" Target="../slides/slide162.xml"/><Relationship Id="rId2" Type="http://schemas.openxmlformats.org/officeDocument/2006/relationships/notesMaster" Target="../notesMasters/notesMaster1.xml"/><Relationship Id="rId1" Type="http://schemas.openxmlformats.org/officeDocument/2006/relationships/tags" Target="../tags/tag35.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teacher needs to use a spiral notebook.</a:t>
            </a:r>
          </a:p>
          <a:p>
            <a:r>
              <a:rPr lang="en-US" dirty="0"/>
              <a:t>You are modeling the use of an interactive student notebook. Glue all handouts into their spiral notebook as you work through the lessons. </a:t>
            </a:r>
          </a:p>
        </p:txBody>
      </p:sp>
      <p:sp>
        <p:nvSpPr>
          <p:cNvPr id="4" name="Slide Number Placeholder 3"/>
          <p:cNvSpPr>
            <a:spLocks noGrp="1"/>
          </p:cNvSpPr>
          <p:nvPr>
            <p:ph type="sldNum" sz="quarter" idx="5"/>
          </p:nvPr>
        </p:nvSpPr>
        <p:spPr/>
        <p:txBody>
          <a:bodyPr/>
          <a:lstStyle/>
          <a:p>
            <a:fld id="{0BD26A72-0BEA-4BDC-B618-62BBEB3D161E}" type="slidenum">
              <a:rPr lang="en-US" smtClean="0"/>
              <a:t>1</a:t>
            </a:fld>
            <a:endParaRPr lang="en-US"/>
          </a:p>
        </p:txBody>
      </p:sp>
    </p:spTree>
    <p:extLst>
      <p:ext uri="{BB962C8B-B14F-4D97-AF65-F5344CB8AC3E}">
        <p14:creationId xmlns:p14="http://schemas.microsoft.com/office/powerpoint/2010/main" val="661501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EFED98-B859-40E5-AD27-BEF9A53B2399}" type="slidenum">
              <a:rPr lang="en-US" smtClean="0"/>
              <a:t>2</a:t>
            </a:fld>
            <a:endParaRPr lang="en-US"/>
          </a:p>
        </p:txBody>
      </p:sp>
    </p:spTree>
    <p:extLst>
      <p:ext uri="{BB962C8B-B14F-4D97-AF65-F5344CB8AC3E}">
        <p14:creationId xmlns:p14="http://schemas.microsoft.com/office/powerpoint/2010/main" val="3965671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custDataLst>
              <p:tags r:id="rId1"/>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Introduce yourself</a:t>
            </a:r>
          </a:p>
        </p:txBody>
      </p:sp>
      <p:sp>
        <p:nvSpPr>
          <p:cNvPr id="7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815304" indent="-312945">
              <a:defRPr>
                <a:solidFill>
                  <a:schemeClr val="tx1"/>
                </a:solidFill>
                <a:latin typeface="Arial" panose="020B0604020202020204" pitchFamily="34" charset="0"/>
              </a:defRPr>
            </a:lvl2pPr>
            <a:lvl3pPr marL="1253428" indent="-250357">
              <a:defRPr>
                <a:solidFill>
                  <a:schemeClr val="tx1"/>
                </a:solidFill>
                <a:latin typeface="Arial" panose="020B0604020202020204" pitchFamily="34" charset="0"/>
              </a:defRPr>
            </a:lvl3pPr>
            <a:lvl4pPr marL="1755786" indent="-250357">
              <a:defRPr>
                <a:solidFill>
                  <a:schemeClr val="tx1"/>
                </a:solidFill>
                <a:latin typeface="Arial" panose="020B0604020202020204" pitchFamily="34" charset="0"/>
              </a:defRPr>
            </a:lvl4pPr>
            <a:lvl5pPr marL="2258147" indent="-250357">
              <a:defRPr>
                <a:solidFill>
                  <a:schemeClr val="tx1"/>
                </a:solidFill>
                <a:latin typeface="Arial" panose="020B0604020202020204" pitchFamily="34" charset="0"/>
              </a:defRPr>
            </a:lvl5pPr>
            <a:lvl6pPr marL="2732505" indent="-250357" eaLnBrk="0" fontAlgn="base" hangingPunct="0">
              <a:spcBef>
                <a:spcPct val="0"/>
              </a:spcBef>
              <a:spcAft>
                <a:spcPct val="0"/>
              </a:spcAft>
              <a:defRPr>
                <a:solidFill>
                  <a:schemeClr val="tx1"/>
                </a:solidFill>
                <a:latin typeface="Arial" panose="020B0604020202020204" pitchFamily="34" charset="0"/>
              </a:defRPr>
            </a:lvl6pPr>
            <a:lvl7pPr marL="3206863" indent="-250357" eaLnBrk="0" fontAlgn="base" hangingPunct="0">
              <a:spcBef>
                <a:spcPct val="0"/>
              </a:spcBef>
              <a:spcAft>
                <a:spcPct val="0"/>
              </a:spcAft>
              <a:defRPr>
                <a:solidFill>
                  <a:schemeClr val="tx1"/>
                </a:solidFill>
                <a:latin typeface="Arial" panose="020B0604020202020204" pitchFamily="34" charset="0"/>
              </a:defRPr>
            </a:lvl7pPr>
            <a:lvl8pPr marL="3681223" indent="-250357" eaLnBrk="0" fontAlgn="base" hangingPunct="0">
              <a:spcBef>
                <a:spcPct val="0"/>
              </a:spcBef>
              <a:spcAft>
                <a:spcPct val="0"/>
              </a:spcAft>
              <a:defRPr>
                <a:solidFill>
                  <a:schemeClr val="tx1"/>
                </a:solidFill>
                <a:latin typeface="Arial" panose="020B0604020202020204" pitchFamily="34" charset="0"/>
              </a:defRPr>
            </a:lvl8pPr>
            <a:lvl9pPr marL="4155582" indent="-250357" eaLnBrk="0" fontAlgn="base" hangingPunct="0">
              <a:spcBef>
                <a:spcPct val="0"/>
              </a:spcBef>
              <a:spcAft>
                <a:spcPct val="0"/>
              </a:spcAft>
              <a:defRPr>
                <a:solidFill>
                  <a:schemeClr val="tx1"/>
                </a:solidFill>
                <a:latin typeface="Arial" panose="020B0604020202020204" pitchFamily="34" charset="0"/>
              </a:defRPr>
            </a:lvl9pPr>
          </a:lstStyle>
          <a:p>
            <a:fld id="{800C877C-5733-45C9-9B56-D0F4968C073F}" type="slidenum">
              <a:rPr lang="en-US" altLang="en-US" smtClean="0">
                <a:latin typeface="Calibri" panose="020F0502020204030204" pitchFamily="34" charset="0"/>
              </a:rPr>
              <a:pPr/>
              <a:t>3</a:t>
            </a:fld>
            <a:endParaRPr lang="en-US" altLang="en-US">
              <a:latin typeface="Calibri" panose="020F0502020204030204" pitchFamily="34" charset="0"/>
            </a:endParaRPr>
          </a:p>
        </p:txBody>
      </p:sp>
    </p:spTree>
    <p:extLst>
      <p:ext uri="{BB962C8B-B14F-4D97-AF65-F5344CB8AC3E}">
        <p14:creationId xmlns:p14="http://schemas.microsoft.com/office/powerpoint/2010/main" val="3571058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306A2AF2-E8D5-7F8B-4F9E-29D3D5711560}"/>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266C824C-DFED-9E82-5B4B-2C9E485B9B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5364" name="Slide Number Placeholder 3">
            <a:extLst>
              <a:ext uri="{FF2B5EF4-FFF2-40B4-BE49-F238E27FC236}">
                <a16:creationId xmlns:a16="http://schemas.microsoft.com/office/drawing/2014/main" id="{23D0DDD9-2F30-0005-82B8-323CB51289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6AA561E-E53F-4330-A310-1A206E34D2AA}" type="slidenum">
              <a:rPr lang="en-US" altLang="en-US" smtClean="0"/>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7A8C3577-8544-9F62-1D75-1F3FA1B3330A}"/>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2185ECB1-22B2-1148-9939-072CB14337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7412" name="Slide Number Placeholder 3">
            <a:extLst>
              <a:ext uri="{FF2B5EF4-FFF2-40B4-BE49-F238E27FC236}">
                <a16:creationId xmlns:a16="http://schemas.microsoft.com/office/drawing/2014/main" id="{56DFAAC5-CE8E-5F87-855C-B45A019CEF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D54D8F-8352-4B26-BE69-2460598236FC}" type="slidenum">
              <a:rPr lang="en-US" altLang="en-US" smtClean="0"/>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8CCA4320-2A2F-69AD-65B5-D125405DBCD0}"/>
              </a:ext>
            </a:extLst>
          </p:cNvPr>
          <p:cNvSpPr>
            <a:spLocks noGrp="1" noRot="1" noChangeAspect="1" noChangeArrowheads="1" noTextEdit="1"/>
          </p:cNvSpPr>
          <p:nvPr>
            <p:ph type="sldImg"/>
          </p:nvPr>
        </p:nvSpPr>
        <p:spPr>
          <a:ln/>
        </p:spPr>
      </p:sp>
      <p:sp>
        <p:nvSpPr>
          <p:cNvPr id="19459" name="Notes Placeholder 2">
            <a:extLst>
              <a:ext uri="{FF2B5EF4-FFF2-40B4-BE49-F238E27FC236}">
                <a16:creationId xmlns:a16="http://schemas.microsoft.com/office/drawing/2014/main" id="{606EFB0C-BF98-4A32-FEB0-ACE6D15798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9460" name="Slide Number Placeholder 3">
            <a:extLst>
              <a:ext uri="{FF2B5EF4-FFF2-40B4-BE49-F238E27FC236}">
                <a16:creationId xmlns:a16="http://schemas.microsoft.com/office/drawing/2014/main" id="{AFABEB04-22DD-AE14-AB74-C40C448128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B03E50-8845-44FA-91E7-CCEAB24A7FC5}" type="slidenum">
              <a:rPr lang="en-US" altLang="en-US" smtClean="0"/>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7DE6EB60-63C9-DCAC-B0BE-0552DEF65A20}"/>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7AC6BA11-AD9E-AF76-4EAE-EBCA1767F7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t>.</a:t>
            </a:r>
            <a:endParaRPr lang="en-US" altLang="en-US" dirty="0"/>
          </a:p>
        </p:txBody>
      </p:sp>
      <p:sp>
        <p:nvSpPr>
          <p:cNvPr id="21508" name="Slide Number Placeholder 3">
            <a:extLst>
              <a:ext uri="{FF2B5EF4-FFF2-40B4-BE49-F238E27FC236}">
                <a16:creationId xmlns:a16="http://schemas.microsoft.com/office/drawing/2014/main" id="{62947549-BFCE-3C7F-0912-C6180A5E54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A7B716-531B-4D3F-BE5C-DA28CD12408A}" type="slidenum">
              <a:rPr lang="en-US" altLang="en-US" smtClean="0"/>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ADE357E6-DBDB-852A-1517-DEFFF802B18A}"/>
              </a:ext>
            </a:extLst>
          </p:cNvPr>
          <p:cNvSpPr>
            <a:spLocks noGrp="1" noRot="1" noChangeAspect="1" noChangeArrowheads="1" noTextEdit="1"/>
          </p:cNvSpPr>
          <p:nvPr>
            <p:ph type="sldImg"/>
          </p:nvPr>
        </p:nvSpPr>
        <p:spPr>
          <a:ln/>
        </p:spPr>
      </p:sp>
      <p:sp>
        <p:nvSpPr>
          <p:cNvPr id="23555" name="Notes Placeholder 2">
            <a:extLst>
              <a:ext uri="{FF2B5EF4-FFF2-40B4-BE49-F238E27FC236}">
                <a16:creationId xmlns:a16="http://schemas.microsoft.com/office/drawing/2014/main" id="{2AE3CDDC-4DBE-085C-C097-E98FBC0A4E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3556" name="Slide Number Placeholder 3">
            <a:extLst>
              <a:ext uri="{FF2B5EF4-FFF2-40B4-BE49-F238E27FC236}">
                <a16:creationId xmlns:a16="http://schemas.microsoft.com/office/drawing/2014/main" id="{8A1E364A-CBA5-A894-0E4C-E3A2C7BE2D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335A3EB-E673-4D29-BAB1-DE4A11CE02B7}" type="slidenum">
              <a:rPr lang="en-US" altLang="en-US" smtClean="0"/>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48B20EDD-AC26-C3FF-5A98-8159E441309B}"/>
              </a:ext>
            </a:extLst>
          </p:cNvPr>
          <p:cNvSpPr>
            <a:spLocks noGrp="1" noRot="1" noChangeAspect="1" noChangeArrowheads="1" noTextEdit="1"/>
          </p:cNvSpPr>
          <p:nvPr>
            <p:ph type="sldImg"/>
          </p:nvPr>
        </p:nvSpPr>
        <p:spPr>
          <a:ln/>
        </p:spPr>
      </p:sp>
      <p:sp>
        <p:nvSpPr>
          <p:cNvPr id="25603" name="Notes Placeholder 2">
            <a:extLst>
              <a:ext uri="{FF2B5EF4-FFF2-40B4-BE49-F238E27FC236}">
                <a16:creationId xmlns:a16="http://schemas.microsoft.com/office/drawing/2014/main" id="{FAD884CF-8474-7B55-EBAA-D165E87AC6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5604" name="Slide Number Placeholder 3">
            <a:extLst>
              <a:ext uri="{FF2B5EF4-FFF2-40B4-BE49-F238E27FC236}">
                <a16:creationId xmlns:a16="http://schemas.microsoft.com/office/drawing/2014/main" id="{C2A154CF-3A05-C84D-2C78-C3B731B504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DA6E38-54E8-41D2-A357-5F67459BB7D5}" type="slidenum">
              <a:rPr lang="en-US" altLang="en-US" smtClean="0"/>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B0BD2C5C-0DA1-432A-15C2-6A72375B6BCA}"/>
              </a:ext>
            </a:extLst>
          </p:cNvPr>
          <p:cNvSpPr>
            <a:spLocks noGrp="1" noRot="1" noChangeAspect="1" noChangeArrowheads="1" noTextEdit="1"/>
          </p:cNvSpPr>
          <p:nvPr>
            <p:ph type="sldImg"/>
          </p:nvPr>
        </p:nvSpPr>
        <p:spPr>
          <a:ln/>
        </p:spPr>
      </p:sp>
      <p:sp>
        <p:nvSpPr>
          <p:cNvPr id="27651" name="Notes Placeholder 2">
            <a:extLst>
              <a:ext uri="{FF2B5EF4-FFF2-40B4-BE49-F238E27FC236}">
                <a16:creationId xmlns:a16="http://schemas.microsoft.com/office/drawing/2014/main" id="{D0EFF889-15C8-EB57-B298-F68F02BDD5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7652" name="Slide Number Placeholder 3">
            <a:extLst>
              <a:ext uri="{FF2B5EF4-FFF2-40B4-BE49-F238E27FC236}">
                <a16:creationId xmlns:a16="http://schemas.microsoft.com/office/drawing/2014/main" id="{12551532-8778-5D88-DF40-930EE01AE2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48486DE-3D60-40A5-A12E-4101C167D615}" type="slidenum">
              <a:rPr lang="en-US" altLang="en-US" smtClean="0"/>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451ABDE7-DF74-16EA-44B5-8C0D97C861AD}"/>
              </a:ext>
            </a:extLst>
          </p:cNvPr>
          <p:cNvSpPr>
            <a:spLocks noGrp="1" noRot="1" noChangeAspect="1" noChangeArrowheads="1" noTextEdit="1"/>
          </p:cNvSpPr>
          <p:nvPr>
            <p:ph type="sldImg"/>
          </p:nvPr>
        </p:nvSpPr>
        <p:spPr>
          <a:ln/>
        </p:spPr>
      </p:sp>
      <p:sp>
        <p:nvSpPr>
          <p:cNvPr id="29699" name="Notes Placeholder 2">
            <a:extLst>
              <a:ext uri="{FF2B5EF4-FFF2-40B4-BE49-F238E27FC236}">
                <a16:creationId xmlns:a16="http://schemas.microsoft.com/office/drawing/2014/main" id="{7B940459-7498-B052-AFE9-08EEDD19F4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9700" name="Slide Number Placeholder 3">
            <a:extLst>
              <a:ext uri="{FF2B5EF4-FFF2-40B4-BE49-F238E27FC236}">
                <a16:creationId xmlns:a16="http://schemas.microsoft.com/office/drawing/2014/main" id="{9D0981A4-D566-9955-E56E-85244B3B00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FC40B32-DA2D-45AB-B044-063E700D85D9}" type="slidenum">
              <a:rPr lang="en-US" altLang="en-US" smtClean="0"/>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65C61E68-2B90-C659-19C9-D06661F4F44F}"/>
              </a:ext>
            </a:extLst>
          </p:cNvPr>
          <p:cNvSpPr>
            <a:spLocks noGrp="1" noRot="1" noChangeAspect="1" noChangeArrowheads="1" noTextEdit="1"/>
          </p:cNvSpPr>
          <p:nvPr>
            <p:ph type="sldImg"/>
          </p:nvPr>
        </p:nvSpPr>
        <p:spPr>
          <a:ln/>
        </p:spPr>
      </p:sp>
      <p:sp>
        <p:nvSpPr>
          <p:cNvPr id="31747" name="Notes Placeholder 2">
            <a:extLst>
              <a:ext uri="{FF2B5EF4-FFF2-40B4-BE49-F238E27FC236}">
                <a16:creationId xmlns:a16="http://schemas.microsoft.com/office/drawing/2014/main" id="{F1D54878-222E-9016-A446-C4FF8FB758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31748" name="Slide Number Placeholder 3">
            <a:extLst>
              <a:ext uri="{FF2B5EF4-FFF2-40B4-BE49-F238E27FC236}">
                <a16:creationId xmlns:a16="http://schemas.microsoft.com/office/drawing/2014/main" id="{CF2B55A5-F100-C825-11DD-70C9788CF4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7533EFD-1ECD-46E3-BF85-607A4DF6D29F}" type="slidenum">
              <a:rPr lang="en-US" altLang="en-US" smtClean="0"/>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FDE9FC7A-8465-A3DF-363F-2174DBCE7883}"/>
              </a:ext>
            </a:extLst>
          </p:cNvPr>
          <p:cNvSpPr>
            <a:spLocks noGrp="1" noRot="1" noChangeAspect="1" noChangeArrowheads="1" noTextEdit="1"/>
          </p:cNvSpPr>
          <p:nvPr>
            <p:ph type="sldImg"/>
          </p:nvPr>
        </p:nvSpPr>
        <p:spPr>
          <a:ln/>
        </p:spPr>
      </p:sp>
      <p:sp>
        <p:nvSpPr>
          <p:cNvPr id="33795" name="Notes Placeholder 2">
            <a:extLst>
              <a:ext uri="{FF2B5EF4-FFF2-40B4-BE49-F238E27FC236}">
                <a16:creationId xmlns:a16="http://schemas.microsoft.com/office/drawing/2014/main" id="{E744012E-6D37-A63C-35DA-40E2F0814A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33796" name="Slide Number Placeholder 3">
            <a:extLst>
              <a:ext uri="{FF2B5EF4-FFF2-40B4-BE49-F238E27FC236}">
                <a16:creationId xmlns:a16="http://schemas.microsoft.com/office/drawing/2014/main" id="{34DD3A81-972A-62DF-8DC4-3A5C5BE483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9ACCFAF-230B-492B-B5D5-F9C06B75095A}" type="slidenum">
              <a:rPr lang="en-US" altLang="en-US" smtClean="0"/>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220C5AE7-19F0-E8BA-C0D0-0B76D72EF48D}"/>
              </a:ext>
            </a:extLst>
          </p:cNvPr>
          <p:cNvSpPr>
            <a:spLocks noGrp="1" noRot="1" noChangeAspect="1" noChangeArrowheads="1" noTextEdit="1"/>
          </p:cNvSpPr>
          <p:nvPr>
            <p:ph type="sldImg"/>
          </p:nvPr>
        </p:nvSpPr>
        <p:spPr>
          <a:ln/>
        </p:spPr>
      </p:sp>
      <p:sp>
        <p:nvSpPr>
          <p:cNvPr id="35843" name="Notes Placeholder 2">
            <a:extLst>
              <a:ext uri="{FF2B5EF4-FFF2-40B4-BE49-F238E27FC236}">
                <a16:creationId xmlns:a16="http://schemas.microsoft.com/office/drawing/2014/main" id="{434EFDA2-48DB-8246-67F4-A54AA9FA65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35844" name="Slide Number Placeholder 3">
            <a:extLst>
              <a:ext uri="{FF2B5EF4-FFF2-40B4-BE49-F238E27FC236}">
                <a16:creationId xmlns:a16="http://schemas.microsoft.com/office/drawing/2014/main" id="{F3EDB09A-AD98-81A7-87E4-1CFE560050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DAFB9D-5EBD-410E-84DF-FBFA226E6C2E}" type="slidenum">
              <a:rPr lang="en-US" altLang="en-US" smtClean="0"/>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Ask the teachers to discuss at their table – which ones of these do you agree with? Why? Call on a few to respond. </a:t>
            </a:r>
          </a:p>
        </p:txBody>
      </p:sp>
      <p:sp>
        <p:nvSpPr>
          <p:cNvPr id="4" name="Slide Number Placeholder 3"/>
          <p:cNvSpPr>
            <a:spLocks noGrp="1"/>
          </p:cNvSpPr>
          <p:nvPr>
            <p:ph type="sldNum" sz="quarter" idx="5"/>
          </p:nvPr>
        </p:nvSpPr>
        <p:spPr/>
        <p:txBody>
          <a:bodyPr/>
          <a:lstStyle/>
          <a:p>
            <a:fld id="{0E34CE70-55C6-4E46-82C9-94A40AE4AD8D}" type="slidenum">
              <a:rPr lang="en-US" smtClean="0"/>
              <a:t>15</a:t>
            </a:fld>
            <a:endParaRPr lang="en-US"/>
          </a:p>
        </p:txBody>
      </p:sp>
    </p:spTree>
    <p:extLst>
      <p:ext uri="{BB962C8B-B14F-4D97-AF65-F5344CB8AC3E}">
        <p14:creationId xmlns:p14="http://schemas.microsoft.com/office/powerpoint/2010/main" val="4294575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3F77B901-94C5-DB25-05D1-70B48829CDE6}"/>
              </a:ext>
            </a:extLst>
          </p:cNvPr>
          <p:cNvSpPr>
            <a:spLocks noGrp="1" noRot="1" noChangeAspect="1" noChangeArrowheads="1" noTextEdit="1"/>
          </p:cNvSpPr>
          <p:nvPr>
            <p:ph type="sldImg"/>
          </p:nvPr>
        </p:nvSpPr>
        <p:spPr>
          <a:ln/>
        </p:spPr>
      </p:sp>
      <p:sp>
        <p:nvSpPr>
          <p:cNvPr id="39939" name="Notes Placeholder 2">
            <a:extLst>
              <a:ext uri="{FF2B5EF4-FFF2-40B4-BE49-F238E27FC236}">
                <a16:creationId xmlns:a16="http://schemas.microsoft.com/office/drawing/2014/main" id="{B4E865DF-26C8-24E4-E6B7-87D9B8B86C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39940" name="Slide Number Placeholder 3">
            <a:extLst>
              <a:ext uri="{FF2B5EF4-FFF2-40B4-BE49-F238E27FC236}">
                <a16:creationId xmlns:a16="http://schemas.microsoft.com/office/drawing/2014/main" id="{767B59DD-B2E8-90DD-AE82-C9BA4373BF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7AC2557-A3B8-402D-A4F0-2BE4F69D547E}" type="slidenum">
              <a:rPr lang="en-US" altLang="en-US" smtClean="0"/>
              <a:pPr/>
              <a:t>16</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KG This Is Not Goodbye" panose="02000506000000020003" pitchFamily="2" charset="0"/>
              </a:rPr>
              <a:t>Share with a partner.</a:t>
            </a:r>
            <a:endParaRPr lang="en-US" dirty="0"/>
          </a:p>
        </p:txBody>
      </p:sp>
      <p:sp>
        <p:nvSpPr>
          <p:cNvPr id="4" name="Slide Number Placeholder 3"/>
          <p:cNvSpPr>
            <a:spLocks noGrp="1"/>
          </p:cNvSpPr>
          <p:nvPr>
            <p:ph type="sldNum" sz="quarter" idx="5"/>
          </p:nvPr>
        </p:nvSpPr>
        <p:spPr/>
        <p:txBody>
          <a:bodyPr/>
          <a:lstStyle/>
          <a:p>
            <a:fld id="{F7EFED98-B859-40E5-AD27-BEF9A53B2399}" type="slidenum">
              <a:rPr lang="en-US" smtClean="0"/>
              <a:t>17</a:t>
            </a:fld>
            <a:endParaRPr lang="en-US"/>
          </a:p>
        </p:txBody>
      </p:sp>
    </p:spTree>
    <p:extLst>
      <p:ext uri="{BB962C8B-B14F-4D97-AF65-F5344CB8AC3E}">
        <p14:creationId xmlns:p14="http://schemas.microsoft.com/office/powerpoint/2010/main" val="17704178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9EA75D93-4A5B-494C-871B-6CCDA12E548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62E1F2A1-ED37-435D-BA84-3DD55868EB30}"/>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Type response in chat box.</a:t>
            </a:r>
          </a:p>
        </p:txBody>
      </p:sp>
      <p:sp>
        <p:nvSpPr>
          <p:cNvPr id="12292" name="Slide Number Placeholder 3">
            <a:extLst>
              <a:ext uri="{FF2B5EF4-FFF2-40B4-BE49-F238E27FC236}">
                <a16:creationId xmlns:a16="http://schemas.microsoft.com/office/drawing/2014/main" id="{2093DA99-2BBD-4125-8D86-6F73038D142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0038">
              <a:defRPr>
                <a:solidFill>
                  <a:schemeClr val="tx1"/>
                </a:solidFill>
                <a:latin typeface="Arial" panose="020B0604020202020204" pitchFamily="34" charset="0"/>
              </a:defRPr>
            </a:lvl2pPr>
            <a:lvl3pPr marL="1206500" indent="-238125">
              <a:defRPr>
                <a:solidFill>
                  <a:schemeClr val="tx1"/>
                </a:solidFill>
                <a:latin typeface="Arial" panose="020B0604020202020204" pitchFamily="34" charset="0"/>
              </a:defRPr>
            </a:lvl3pPr>
            <a:lvl4pPr marL="1690688" indent="-238125">
              <a:defRPr>
                <a:solidFill>
                  <a:schemeClr val="tx1"/>
                </a:solidFill>
                <a:latin typeface="Arial" panose="020B0604020202020204" pitchFamily="34" charset="0"/>
              </a:defRPr>
            </a:lvl4pPr>
            <a:lvl5pPr marL="2174875" indent="-238125">
              <a:defRPr>
                <a:solidFill>
                  <a:schemeClr val="tx1"/>
                </a:solidFill>
                <a:latin typeface="Arial" panose="020B0604020202020204" pitchFamily="34" charset="0"/>
              </a:defRPr>
            </a:lvl5pPr>
            <a:lvl6pPr marL="2632075" indent="-238125" eaLnBrk="0" fontAlgn="base" hangingPunct="0">
              <a:spcBef>
                <a:spcPct val="0"/>
              </a:spcBef>
              <a:spcAft>
                <a:spcPct val="0"/>
              </a:spcAft>
              <a:defRPr>
                <a:solidFill>
                  <a:schemeClr val="tx1"/>
                </a:solidFill>
                <a:latin typeface="Arial" panose="020B0604020202020204" pitchFamily="34" charset="0"/>
              </a:defRPr>
            </a:lvl6pPr>
            <a:lvl7pPr marL="3089275" indent="-238125" eaLnBrk="0" fontAlgn="base" hangingPunct="0">
              <a:spcBef>
                <a:spcPct val="0"/>
              </a:spcBef>
              <a:spcAft>
                <a:spcPct val="0"/>
              </a:spcAft>
              <a:defRPr>
                <a:solidFill>
                  <a:schemeClr val="tx1"/>
                </a:solidFill>
                <a:latin typeface="Arial" panose="020B0604020202020204" pitchFamily="34" charset="0"/>
              </a:defRPr>
            </a:lvl7pPr>
            <a:lvl8pPr marL="3546475" indent="-238125" eaLnBrk="0" fontAlgn="base" hangingPunct="0">
              <a:spcBef>
                <a:spcPct val="0"/>
              </a:spcBef>
              <a:spcAft>
                <a:spcPct val="0"/>
              </a:spcAft>
              <a:defRPr>
                <a:solidFill>
                  <a:schemeClr val="tx1"/>
                </a:solidFill>
                <a:latin typeface="Arial" panose="020B0604020202020204" pitchFamily="34" charset="0"/>
              </a:defRPr>
            </a:lvl8pPr>
            <a:lvl9pPr marL="4003675" indent="-238125" eaLnBrk="0" fontAlgn="base" hangingPunct="0">
              <a:spcBef>
                <a:spcPct val="0"/>
              </a:spcBef>
              <a:spcAft>
                <a:spcPct val="0"/>
              </a:spcAft>
              <a:defRPr>
                <a:solidFill>
                  <a:schemeClr val="tx1"/>
                </a:solidFill>
                <a:latin typeface="Arial" panose="020B0604020202020204" pitchFamily="34" charset="0"/>
              </a:defRPr>
            </a:lvl9pPr>
          </a:lstStyle>
          <a:p>
            <a:fld id="{C4E8B1B9-BDDD-41CA-A71E-D5725F71B7BC}" type="slidenum">
              <a:rPr lang="en-US" altLang="en-US" smtClean="0">
                <a:latin typeface="Architects Daughter" panose="02000505000000020004" pitchFamily="2" charset="0"/>
                <a:ea typeface="ＭＳ Ｐゴシック" panose="020B0600070205080204" pitchFamily="34" charset="-128"/>
              </a:rPr>
              <a:pPr/>
              <a:t>18</a:t>
            </a:fld>
            <a:endParaRPr lang="en-US" altLang="en-US">
              <a:latin typeface="Architects Daughter" panose="02000505000000020004" pitchFamily="2" charset="0"/>
              <a:ea typeface="ＭＳ Ｐゴシック" panose="020B0600070205080204" pitchFamily="34" charset="-128"/>
            </a:endParaRPr>
          </a:p>
        </p:txBody>
      </p:sp>
    </p:spTree>
    <p:extLst>
      <p:ext uri="{BB962C8B-B14F-4D97-AF65-F5344CB8AC3E}">
        <p14:creationId xmlns:p14="http://schemas.microsoft.com/office/powerpoint/2010/main" val="434664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share my rule of the socks:</a:t>
            </a:r>
          </a:p>
          <a:p>
            <a:endParaRPr lang="en-US" dirty="0"/>
          </a:p>
          <a:p>
            <a:pPr marL="220188" indent="-220188">
              <a:buAutoNum type="arabicPeriod"/>
            </a:pPr>
            <a:r>
              <a:rPr lang="en-US" dirty="0"/>
              <a:t>They have never been on my feet</a:t>
            </a:r>
          </a:p>
          <a:p>
            <a:pPr marL="220188" indent="-220188">
              <a:buAutoNum type="arabicPeriod"/>
            </a:pPr>
            <a:r>
              <a:rPr lang="en-US" dirty="0"/>
              <a:t>They are not a souvenir of the workshop</a:t>
            </a:r>
          </a:p>
          <a:p>
            <a:pPr marL="220188" indent="-220188">
              <a:buAutoNum type="arabicPeriod"/>
            </a:pPr>
            <a:r>
              <a:rPr lang="en-US" dirty="0"/>
              <a:t>Put your cellphones away in the sock (model with your own)</a:t>
            </a:r>
          </a:p>
        </p:txBody>
      </p:sp>
      <p:sp>
        <p:nvSpPr>
          <p:cNvPr id="4" name="Slide Number Placeholder 3"/>
          <p:cNvSpPr>
            <a:spLocks noGrp="1"/>
          </p:cNvSpPr>
          <p:nvPr>
            <p:ph type="sldNum" sz="quarter" idx="5"/>
          </p:nvPr>
        </p:nvSpPr>
        <p:spPr/>
        <p:txBody>
          <a:bodyPr/>
          <a:lstStyle/>
          <a:p>
            <a:fld id="{0E34CE70-55C6-4E46-82C9-94A40AE4AD8D}" type="slidenum">
              <a:rPr lang="en-US" smtClean="0"/>
              <a:t>20</a:t>
            </a:fld>
            <a:endParaRPr lang="en-US"/>
          </a:p>
        </p:txBody>
      </p:sp>
    </p:spTree>
    <p:extLst>
      <p:ext uri="{BB962C8B-B14F-4D97-AF65-F5344CB8AC3E}">
        <p14:creationId xmlns:p14="http://schemas.microsoft.com/office/powerpoint/2010/main" val="1371860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5610" indent="-294465">
              <a:spcBef>
                <a:spcPct val="30000"/>
              </a:spcBef>
              <a:defRPr sz="1200">
                <a:solidFill>
                  <a:schemeClr val="tx1"/>
                </a:solidFill>
                <a:latin typeface="Arial" panose="020B0604020202020204" pitchFamily="34" charset="0"/>
              </a:defRPr>
            </a:lvl2pPr>
            <a:lvl3pPr marL="1177862" indent="-235572">
              <a:spcBef>
                <a:spcPct val="30000"/>
              </a:spcBef>
              <a:defRPr sz="1200">
                <a:solidFill>
                  <a:schemeClr val="tx1"/>
                </a:solidFill>
                <a:latin typeface="Arial" panose="020B0604020202020204" pitchFamily="34" charset="0"/>
              </a:defRPr>
            </a:lvl3pPr>
            <a:lvl4pPr marL="1649006" indent="-235572">
              <a:spcBef>
                <a:spcPct val="30000"/>
              </a:spcBef>
              <a:defRPr sz="1200">
                <a:solidFill>
                  <a:schemeClr val="tx1"/>
                </a:solidFill>
                <a:latin typeface="Arial" panose="020B0604020202020204" pitchFamily="34" charset="0"/>
              </a:defRPr>
            </a:lvl4pPr>
            <a:lvl5pPr marL="2120151" indent="-235572">
              <a:spcBef>
                <a:spcPct val="30000"/>
              </a:spcBef>
              <a:defRPr sz="1200">
                <a:solidFill>
                  <a:schemeClr val="tx1"/>
                </a:solidFill>
                <a:latin typeface="Arial" panose="020B0604020202020204" pitchFamily="34" charset="0"/>
              </a:defRPr>
            </a:lvl5pPr>
            <a:lvl6pPr marL="2591295" indent="-235572" eaLnBrk="0" fontAlgn="base" hangingPunct="0">
              <a:spcBef>
                <a:spcPct val="30000"/>
              </a:spcBef>
              <a:spcAft>
                <a:spcPct val="0"/>
              </a:spcAft>
              <a:defRPr sz="1200">
                <a:solidFill>
                  <a:schemeClr val="tx1"/>
                </a:solidFill>
                <a:latin typeface="Arial" panose="020B0604020202020204" pitchFamily="34" charset="0"/>
              </a:defRPr>
            </a:lvl6pPr>
            <a:lvl7pPr marL="3062440" indent="-235572" eaLnBrk="0" fontAlgn="base" hangingPunct="0">
              <a:spcBef>
                <a:spcPct val="30000"/>
              </a:spcBef>
              <a:spcAft>
                <a:spcPct val="0"/>
              </a:spcAft>
              <a:defRPr sz="1200">
                <a:solidFill>
                  <a:schemeClr val="tx1"/>
                </a:solidFill>
                <a:latin typeface="Arial" panose="020B0604020202020204" pitchFamily="34" charset="0"/>
              </a:defRPr>
            </a:lvl7pPr>
            <a:lvl8pPr marL="3533585" indent="-235572" eaLnBrk="0" fontAlgn="base" hangingPunct="0">
              <a:spcBef>
                <a:spcPct val="30000"/>
              </a:spcBef>
              <a:spcAft>
                <a:spcPct val="0"/>
              </a:spcAft>
              <a:defRPr sz="1200">
                <a:solidFill>
                  <a:schemeClr val="tx1"/>
                </a:solidFill>
                <a:latin typeface="Arial" panose="020B0604020202020204" pitchFamily="34" charset="0"/>
              </a:defRPr>
            </a:lvl8pPr>
            <a:lvl9pPr marL="4004729" indent="-235572"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508BF1-A8D9-4C71-A08A-6D2389337AC7}" type="slidenum">
              <a:rPr lang="en-US" altLang="en-US" smtClean="0">
                <a:ea typeface="ＭＳ Ｐゴシック" panose="020B0600070205080204" pitchFamily="34" charset="-128"/>
              </a:rPr>
              <a:pPr>
                <a:spcBef>
                  <a:spcPct val="0"/>
                </a:spcBef>
              </a:pPr>
              <a:t>21</a:t>
            </a:fld>
            <a:endParaRPr lang="en-US" altLang="en-US">
              <a:ea typeface="ＭＳ Ｐゴシック" panose="020B0600070205080204" pitchFamily="34" charset="-128"/>
            </a:endParaRPr>
          </a:p>
        </p:txBody>
      </p:sp>
      <p:sp>
        <p:nvSpPr>
          <p:cNvPr id="31747" name="Rectangle 2"/>
          <p:cNvSpPr>
            <a:spLocks noGrp="1" noRot="1" noChangeAspect="1" noChangeArrowheads="1" noTextEdit="1"/>
          </p:cNvSpPr>
          <p:nvPr>
            <p:ph type="sldImg"/>
            <p:custDataLst>
              <p:tags r:id="rId1"/>
            </p:custDataLst>
          </p:nvPr>
        </p:nvSpPr>
        <p:spPr>
          <a:xfrm>
            <a:off x="1206500" y="706438"/>
            <a:ext cx="4689475" cy="3517900"/>
          </a:xfrm>
          <a:ln/>
        </p:spPr>
      </p:sp>
      <p:sp>
        <p:nvSpPr>
          <p:cNvPr id="31748" name="Rectangle 3"/>
          <p:cNvSpPr>
            <a:spLocks noGrp="1" noChangeArrowheads="1"/>
          </p:cNvSpPr>
          <p:nvPr>
            <p:ph type="body" idx="1"/>
          </p:nvPr>
        </p:nvSpPr>
        <p:spPr>
          <a:xfrm>
            <a:off x="948642" y="4459526"/>
            <a:ext cx="5205193" cy="422318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Just show an example</a:t>
            </a:r>
          </a:p>
        </p:txBody>
      </p:sp>
    </p:spTree>
    <p:extLst>
      <p:ext uri="{BB962C8B-B14F-4D97-AF65-F5344CB8AC3E}">
        <p14:creationId xmlns:p14="http://schemas.microsoft.com/office/powerpoint/2010/main" val="1960770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5610" indent="-294465">
              <a:spcBef>
                <a:spcPct val="30000"/>
              </a:spcBef>
              <a:defRPr sz="1200">
                <a:solidFill>
                  <a:schemeClr val="tx1"/>
                </a:solidFill>
                <a:latin typeface="Arial" panose="020B0604020202020204" pitchFamily="34" charset="0"/>
              </a:defRPr>
            </a:lvl2pPr>
            <a:lvl3pPr marL="1177862" indent="-235572">
              <a:spcBef>
                <a:spcPct val="30000"/>
              </a:spcBef>
              <a:defRPr sz="1200">
                <a:solidFill>
                  <a:schemeClr val="tx1"/>
                </a:solidFill>
                <a:latin typeface="Arial" panose="020B0604020202020204" pitchFamily="34" charset="0"/>
              </a:defRPr>
            </a:lvl3pPr>
            <a:lvl4pPr marL="1649006" indent="-235572">
              <a:spcBef>
                <a:spcPct val="30000"/>
              </a:spcBef>
              <a:defRPr sz="1200">
                <a:solidFill>
                  <a:schemeClr val="tx1"/>
                </a:solidFill>
                <a:latin typeface="Arial" panose="020B0604020202020204" pitchFamily="34" charset="0"/>
              </a:defRPr>
            </a:lvl4pPr>
            <a:lvl5pPr marL="2120151" indent="-235572">
              <a:spcBef>
                <a:spcPct val="30000"/>
              </a:spcBef>
              <a:defRPr sz="1200">
                <a:solidFill>
                  <a:schemeClr val="tx1"/>
                </a:solidFill>
                <a:latin typeface="Arial" panose="020B0604020202020204" pitchFamily="34" charset="0"/>
              </a:defRPr>
            </a:lvl5pPr>
            <a:lvl6pPr marL="2591295" indent="-235572" eaLnBrk="0" fontAlgn="base" hangingPunct="0">
              <a:spcBef>
                <a:spcPct val="30000"/>
              </a:spcBef>
              <a:spcAft>
                <a:spcPct val="0"/>
              </a:spcAft>
              <a:defRPr sz="1200">
                <a:solidFill>
                  <a:schemeClr val="tx1"/>
                </a:solidFill>
                <a:latin typeface="Arial" panose="020B0604020202020204" pitchFamily="34" charset="0"/>
              </a:defRPr>
            </a:lvl6pPr>
            <a:lvl7pPr marL="3062440" indent="-235572" eaLnBrk="0" fontAlgn="base" hangingPunct="0">
              <a:spcBef>
                <a:spcPct val="30000"/>
              </a:spcBef>
              <a:spcAft>
                <a:spcPct val="0"/>
              </a:spcAft>
              <a:defRPr sz="1200">
                <a:solidFill>
                  <a:schemeClr val="tx1"/>
                </a:solidFill>
                <a:latin typeface="Arial" panose="020B0604020202020204" pitchFamily="34" charset="0"/>
              </a:defRPr>
            </a:lvl7pPr>
            <a:lvl8pPr marL="3533585" indent="-235572" eaLnBrk="0" fontAlgn="base" hangingPunct="0">
              <a:spcBef>
                <a:spcPct val="30000"/>
              </a:spcBef>
              <a:spcAft>
                <a:spcPct val="0"/>
              </a:spcAft>
              <a:defRPr sz="1200">
                <a:solidFill>
                  <a:schemeClr val="tx1"/>
                </a:solidFill>
                <a:latin typeface="Arial" panose="020B0604020202020204" pitchFamily="34" charset="0"/>
              </a:defRPr>
            </a:lvl8pPr>
            <a:lvl9pPr marL="4004729" indent="-235572"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508BF1-A8D9-4C71-A08A-6D2389337AC7}" type="slidenum">
              <a:rPr lang="en-US" altLang="en-US" smtClean="0">
                <a:ea typeface="ＭＳ Ｐゴシック" panose="020B0600070205080204" pitchFamily="34" charset="-128"/>
              </a:rPr>
              <a:pPr>
                <a:spcBef>
                  <a:spcPct val="0"/>
                </a:spcBef>
              </a:pPr>
              <a:t>22</a:t>
            </a:fld>
            <a:endParaRPr lang="en-US" altLang="en-US">
              <a:ea typeface="ＭＳ Ｐゴシック" panose="020B0600070205080204" pitchFamily="34" charset="-128"/>
            </a:endParaRPr>
          </a:p>
        </p:txBody>
      </p:sp>
      <p:sp>
        <p:nvSpPr>
          <p:cNvPr id="31747" name="Rectangle 2"/>
          <p:cNvSpPr>
            <a:spLocks noGrp="1" noRot="1" noChangeAspect="1" noChangeArrowheads="1" noTextEdit="1"/>
          </p:cNvSpPr>
          <p:nvPr>
            <p:ph type="sldImg"/>
            <p:custDataLst>
              <p:tags r:id="rId1"/>
            </p:custDataLst>
          </p:nvPr>
        </p:nvSpPr>
        <p:spPr>
          <a:xfrm>
            <a:off x="1206500" y="706438"/>
            <a:ext cx="4689475" cy="3517900"/>
          </a:xfrm>
          <a:ln/>
        </p:spPr>
      </p:sp>
      <p:sp>
        <p:nvSpPr>
          <p:cNvPr id="31748" name="Rectangle 3"/>
          <p:cNvSpPr>
            <a:spLocks noGrp="1" noChangeArrowheads="1"/>
          </p:cNvSpPr>
          <p:nvPr>
            <p:ph type="body" idx="1"/>
          </p:nvPr>
        </p:nvSpPr>
        <p:spPr>
          <a:xfrm>
            <a:off x="948642" y="4459526"/>
            <a:ext cx="5205193" cy="422318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They can spend 5 minutes doing this</a:t>
            </a:r>
          </a:p>
        </p:txBody>
      </p:sp>
    </p:spTree>
    <p:extLst>
      <p:ext uri="{BB962C8B-B14F-4D97-AF65-F5344CB8AC3E}">
        <p14:creationId xmlns:p14="http://schemas.microsoft.com/office/powerpoint/2010/main" val="9979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78697" indent="-299374">
              <a:spcBef>
                <a:spcPct val="30000"/>
              </a:spcBef>
              <a:defRPr sz="1200">
                <a:solidFill>
                  <a:schemeClr val="tx1"/>
                </a:solidFill>
                <a:latin typeface="Arial" panose="020B0604020202020204" pitchFamily="34" charset="0"/>
              </a:defRPr>
            </a:lvl2pPr>
            <a:lvl3pPr marL="1199129" indent="-238844">
              <a:spcBef>
                <a:spcPct val="30000"/>
              </a:spcBef>
              <a:defRPr sz="1200">
                <a:solidFill>
                  <a:schemeClr val="tx1"/>
                </a:solidFill>
                <a:latin typeface="Arial" panose="020B0604020202020204" pitchFamily="34" charset="0"/>
              </a:defRPr>
            </a:lvl3pPr>
            <a:lvl4pPr marL="1680089" indent="-238844">
              <a:spcBef>
                <a:spcPct val="30000"/>
              </a:spcBef>
              <a:defRPr sz="1200">
                <a:solidFill>
                  <a:schemeClr val="tx1"/>
                </a:solidFill>
                <a:latin typeface="Arial" panose="020B0604020202020204" pitchFamily="34" charset="0"/>
              </a:defRPr>
            </a:lvl4pPr>
            <a:lvl5pPr marL="2159413" indent="-238844">
              <a:spcBef>
                <a:spcPct val="30000"/>
              </a:spcBef>
              <a:defRPr sz="1200">
                <a:solidFill>
                  <a:schemeClr val="tx1"/>
                </a:solidFill>
                <a:latin typeface="Arial" panose="020B0604020202020204" pitchFamily="34" charset="0"/>
              </a:defRPr>
            </a:lvl5pPr>
            <a:lvl6pPr marL="2630557" indent="-238844" eaLnBrk="0" fontAlgn="base" hangingPunct="0">
              <a:spcBef>
                <a:spcPct val="30000"/>
              </a:spcBef>
              <a:spcAft>
                <a:spcPct val="0"/>
              </a:spcAft>
              <a:defRPr sz="1200">
                <a:solidFill>
                  <a:schemeClr val="tx1"/>
                </a:solidFill>
                <a:latin typeface="Arial" panose="020B0604020202020204" pitchFamily="34" charset="0"/>
              </a:defRPr>
            </a:lvl6pPr>
            <a:lvl7pPr marL="3101702" indent="-238844" eaLnBrk="0" fontAlgn="base" hangingPunct="0">
              <a:spcBef>
                <a:spcPct val="30000"/>
              </a:spcBef>
              <a:spcAft>
                <a:spcPct val="0"/>
              </a:spcAft>
              <a:defRPr sz="1200">
                <a:solidFill>
                  <a:schemeClr val="tx1"/>
                </a:solidFill>
                <a:latin typeface="Arial" panose="020B0604020202020204" pitchFamily="34" charset="0"/>
              </a:defRPr>
            </a:lvl7pPr>
            <a:lvl8pPr marL="3572847" indent="-238844" eaLnBrk="0" fontAlgn="base" hangingPunct="0">
              <a:spcBef>
                <a:spcPct val="30000"/>
              </a:spcBef>
              <a:spcAft>
                <a:spcPct val="0"/>
              </a:spcAft>
              <a:defRPr sz="1200">
                <a:solidFill>
                  <a:schemeClr val="tx1"/>
                </a:solidFill>
                <a:latin typeface="Arial" panose="020B0604020202020204" pitchFamily="34" charset="0"/>
              </a:defRPr>
            </a:lvl8pPr>
            <a:lvl9pPr marL="4043991" indent="-238844"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0124B4-9CC2-4B01-A682-DE74E7D72111}" type="slidenum">
              <a:rPr lang="en-US" altLang="en-US" smtClean="0">
                <a:latin typeface="Architects Daughter" panose="02000505000000020004" pitchFamily="2" charset="0"/>
                <a:ea typeface="ＭＳ Ｐゴシック" panose="020B0600070205080204" pitchFamily="34" charset="-128"/>
              </a:rPr>
              <a:pPr>
                <a:spcBef>
                  <a:spcPct val="0"/>
                </a:spcBef>
              </a:pPr>
              <a:t>24</a:t>
            </a:fld>
            <a:endParaRPr lang="en-US" altLang="en-US">
              <a:latin typeface="Architects Daughter" panose="02000505000000020004" pitchFamily="2" charset="0"/>
              <a:ea typeface="ＭＳ Ｐゴシック" panose="020B0600070205080204" pitchFamily="34" charset="-128"/>
            </a:endParaRPr>
          </a:p>
        </p:txBody>
      </p:sp>
      <p:sp>
        <p:nvSpPr>
          <p:cNvPr id="33795" name="Rectangle 7"/>
          <p:cNvSpPr txBox="1">
            <a:spLocks noGrp="1" noChangeArrowheads="1"/>
          </p:cNvSpPr>
          <p:nvPr/>
        </p:nvSpPr>
        <p:spPr bwMode="auto">
          <a:xfrm>
            <a:off x="4113517" y="9067377"/>
            <a:ext cx="3146791"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834" tIns="48918" rIns="97834" bIns="48918" anchor="b"/>
          <a:lstStyle>
            <a:lvl1pPr defTabSz="931863">
              <a:spcBef>
                <a:spcPct val="30000"/>
              </a:spcBef>
              <a:defRPr sz="1200">
                <a:solidFill>
                  <a:schemeClr val="tx1"/>
                </a:solidFill>
                <a:latin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14F8A4D-FA0C-45EF-87FC-896987932B0F}" type="slidenum">
              <a:rPr lang="en-US" altLang="en-US">
                <a:latin typeface="Times New Roman" panose="02020603050405020304" pitchFamily="18" charset="0"/>
                <a:cs typeface="Times New Roman" panose="02020603050405020304" pitchFamily="18" charset="0"/>
              </a:rPr>
              <a:pPr algn="r" eaLnBrk="1" hangingPunct="1">
                <a:spcBef>
                  <a:spcPct val="0"/>
                </a:spcBef>
              </a:pPr>
              <a:t>24</a:t>
            </a:fld>
            <a:endParaRPr lang="en-US" altLang="en-US">
              <a:latin typeface="Times New Roman" panose="02020603050405020304" pitchFamily="18" charset="0"/>
              <a:cs typeface="Times New Roman" panose="02020603050405020304" pitchFamily="18" charset="0"/>
            </a:endParaRPr>
          </a:p>
        </p:txBody>
      </p:sp>
      <p:sp>
        <p:nvSpPr>
          <p:cNvPr id="33796" name="Rectangle 2"/>
          <p:cNvSpPr>
            <a:spLocks noGrp="1" noRot="1" noChangeAspect="1" noChangeArrowheads="1" noTextEdit="1"/>
          </p:cNvSpPr>
          <p:nvPr>
            <p:ph type="sldImg"/>
          </p:nvPr>
        </p:nvSpPr>
        <p:spPr>
          <a:xfrm>
            <a:off x="1246188" y="717550"/>
            <a:ext cx="4768850" cy="3576638"/>
          </a:xfrm>
          <a:ln/>
        </p:spPr>
      </p:sp>
      <p:sp>
        <p:nvSpPr>
          <p:cNvPr id="33797" name="Rectangle 3"/>
          <p:cNvSpPr>
            <a:spLocks noGrp="1" noChangeArrowheads="1"/>
          </p:cNvSpPr>
          <p:nvPr>
            <p:ph type="body" idx="1"/>
          </p:nvPr>
        </p:nvSpPr>
        <p:spPr>
          <a:xfrm>
            <a:off x="970014" y="4534504"/>
            <a:ext cx="5320280" cy="42932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834" tIns="48918" rIns="97834" bIns="48918"/>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0973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what you think about writing in the classroom with this 4 –Corner strategy. Take a look at these different statements regarding writing – which one do you agree with the most and why? Conduct a 4 Corner Activity</a:t>
            </a:r>
          </a:p>
          <a:p>
            <a:endParaRPr lang="en-US" dirty="0"/>
          </a:p>
          <a:p>
            <a:r>
              <a:rPr lang="en-US" dirty="0"/>
              <a:t>After this slide, you will move them into matching sock partners.</a:t>
            </a:r>
          </a:p>
          <a:p>
            <a:endParaRPr lang="en-US" dirty="0"/>
          </a:p>
        </p:txBody>
      </p:sp>
      <p:sp>
        <p:nvSpPr>
          <p:cNvPr id="4" name="Slide Number Placeholder 3"/>
          <p:cNvSpPr>
            <a:spLocks noGrp="1"/>
          </p:cNvSpPr>
          <p:nvPr>
            <p:ph type="sldNum" sz="quarter" idx="5"/>
          </p:nvPr>
        </p:nvSpPr>
        <p:spPr/>
        <p:txBody>
          <a:bodyPr/>
          <a:lstStyle/>
          <a:p>
            <a:fld id="{F94772A4-3E62-4DB2-81D2-6C4D5EC334C6}" type="slidenum">
              <a:rPr lang="en-US" smtClean="0"/>
              <a:t>25</a:t>
            </a:fld>
            <a:endParaRPr lang="en-US"/>
          </a:p>
        </p:txBody>
      </p:sp>
    </p:spTree>
    <p:extLst>
      <p:ext uri="{BB962C8B-B14F-4D97-AF65-F5344CB8AC3E}">
        <p14:creationId xmlns:p14="http://schemas.microsoft.com/office/powerpoint/2010/main" val="41056531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them with their sock partner.</a:t>
            </a:r>
          </a:p>
        </p:txBody>
      </p:sp>
      <p:sp>
        <p:nvSpPr>
          <p:cNvPr id="4" name="Slide Number Placeholder 3"/>
          <p:cNvSpPr>
            <a:spLocks noGrp="1"/>
          </p:cNvSpPr>
          <p:nvPr>
            <p:ph type="sldNum" sz="quarter" idx="5"/>
          </p:nvPr>
        </p:nvSpPr>
        <p:spPr/>
        <p:txBody>
          <a:bodyPr/>
          <a:lstStyle/>
          <a:p>
            <a:fld id="{7BE6E6FE-1FB1-454D-86AB-D290F177D759}" type="slidenum">
              <a:rPr lang="en-US" smtClean="0"/>
              <a:t>26</a:t>
            </a:fld>
            <a:endParaRPr lang="en-US"/>
          </a:p>
        </p:txBody>
      </p:sp>
    </p:spTree>
    <p:extLst>
      <p:ext uri="{BB962C8B-B14F-4D97-AF65-F5344CB8AC3E}">
        <p14:creationId xmlns:p14="http://schemas.microsoft.com/office/powerpoint/2010/main" val="33817783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with a partner</a:t>
            </a:r>
          </a:p>
        </p:txBody>
      </p:sp>
      <p:sp>
        <p:nvSpPr>
          <p:cNvPr id="4" name="Slide Number Placeholder 3"/>
          <p:cNvSpPr>
            <a:spLocks noGrp="1"/>
          </p:cNvSpPr>
          <p:nvPr>
            <p:ph type="sldNum" sz="quarter" idx="5"/>
          </p:nvPr>
        </p:nvSpPr>
        <p:spPr/>
        <p:txBody>
          <a:bodyPr/>
          <a:lstStyle/>
          <a:p>
            <a:fld id="{474090D7-EA30-45C9-860E-96BC584F5939}" type="slidenum">
              <a:rPr lang="en-US" smtClean="0"/>
              <a:t>27</a:t>
            </a:fld>
            <a:endParaRPr lang="en-US"/>
          </a:p>
        </p:txBody>
      </p:sp>
    </p:spTree>
    <p:extLst>
      <p:ext uri="{BB962C8B-B14F-4D97-AF65-F5344CB8AC3E}">
        <p14:creationId xmlns:p14="http://schemas.microsoft.com/office/powerpoint/2010/main" val="7727246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see in this image? Discuss with partner.</a:t>
            </a:r>
          </a:p>
          <a:p>
            <a:endParaRPr lang="en-US" dirty="0"/>
          </a:p>
          <a:p>
            <a:r>
              <a:rPr lang="en-US" dirty="0"/>
              <a:t>The Science of Reading is research into how we actually read, and what we need to do in order to create fluent readers.</a:t>
            </a:r>
          </a:p>
        </p:txBody>
      </p:sp>
      <p:sp>
        <p:nvSpPr>
          <p:cNvPr id="4" name="Slide Number Placeholder 3"/>
          <p:cNvSpPr>
            <a:spLocks noGrp="1"/>
          </p:cNvSpPr>
          <p:nvPr>
            <p:ph type="sldNum" sz="quarter" idx="5"/>
          </p:nvPr>
        </p:nvSpPr>
        <p:spPr/>
        <p:txBody>
          <a:bodyPr/>
          <a:lstStyle/>
          <a:p>
            <a:fld id="{474090D7-EA30-45C9-860E-96BC584F5939}" type="slidenum">
              <a:rPr lang="en-US" smtClean="0"/>
              <a:t>28</a:t>
            </a:fld>
            <a:endParaRPr lang="en-US"/>
          </a:p>
        </p:txBody>
      </p:sp>
    </p:spTree>
    <p:extLst>
      <p:ext uri="{BB962C8B-B14F-4D97-AF65-F5344CB8AC3E}">
        <p14:creationId xmlns:p14="http://schemas.microsoft.com/office/powerpoint/2010/main" val="2415327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people think the ELA teacher is responsible for reading, but since so many vocabulary terms come from Social Studies, and we have so many opportunities to read informational text, we too are reading teachers. </a:t>
            </a:r>
          </a:p>
        </p:txBody>
      </p:sp>
      <p:sp>
        <p:nvSpPr>
          <p:cNvPr id="4" name="Slide Number Placeholder 3"/>
          <p:cNvSpPr>
            <a:spLocks noGrp="1"/>
          </p:cNvSpPr>
          <p:nvPr>
            <p:ph type="sldNum" sz="quarter" idx="5"/>
          </p:nvPr>
        </p:nvSpPr>
        <p:spPr/>
        <p:txBody>
          <a:bodyPr/>
          <a:lstStyle/>
          <a:p>
            <a:fld id="{474090D7-EA30-45C9-860E-96BC584F5939}" type="slidenum">
              <a:rPr lang="en-US" smtClean="0"/>
              <a:t>29</a:t>
            </a:fld>
            <a:endParaRPr lang="en-US"/>
          </a:p>
        </p:txBody>
      </p:sp>
    </p:spTree>
    <p:extLst>
      <p:ext uri="{BB962C8B-B14F-4D97-AF65-F5344CB8AC3E}">
        <p14:creationId xmlns:p14="http://schemas.microsoft.com/office/powerpoint/2010/main" val="22384531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how we can contribute to building reading fluency in our students.</a:t>
            </a:r>
          </a:p>
        </p:txBody>
      </p:sp>
      <p:sp>
        <p:nvSpPr>
          <p:cNvPr id="4" name="Slide Number Placeholder 3"/>
          <p:cNvSpPr>
            <a:spLocks noGrp="1"/>
          </p:cNvSpPr>
          <p:nvPr>
            <p:ph type="sldNum" sz="quarter" idx="5"/>
          </p:nvPr>
        </p:nvSpPr>
        <p:spPr/>
        <p:txBody>
          <a:bodyPr/>
          <a:lstStyle/>
          <a:p>
            <a:fld id="{474090D7-EA30-45C9-860E-96BC584F5939}" type="slidenum">
              <a:rPr lang="en-US" smtClean="0"/>
              <a:t>30</a:t>
            </a:fld>
            <a:endParaRPr lang="en-US"/>
          </a:p>
        </p:txBody>
      </p:sp>
    </p:spTree>
    <p:extLst>
      <p:ext uri="{BB962C8B-B14F-4D97-AF65-F5344CB8AC3E}">
        <p14:creationId xmlns:p14="http://schemas.microsoft.com/office/powerpoint/2010/main" val="1836970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that you are going to model a lesson based on the reading cycle – teachers need to look for what you do before, during, and after reading. You will be modeling several different strategies for each portion of the reading cycle. </a:t>
            </a:r>
          </a:p>
          <a:p>
            <a:endParaRPr lang="en-US" dirty="0"/>
          </a:p>
        </p:txBody>
      </p:sp>
      <p:sp>
        <p:nvSpPr>
          <p:cNvPr id="4" name="Slide Number Placeholder 3"/>
          <p:cNvSpPr>
            <a:spLocks noGrp="1"/>
          </p:cNvSpPr>
          <p:nvPr>
            <p:ph type="sldNum" sz="quarter" idx="5"/>
          </p:nvPr>
        </p:nvSpPr>
        <p:spPr/>
        <p:txBody>
          <a:bodyPr/>
          <a:lstStyle/>
          <a:p>
            <a:fld id="{474090D7-EA30-45C9-860E-96BC584F5939}" type="slidenum">
              <a:rPr lang="en-US" smtClean="0"/>
              <a:t>31</a:t>
            </a:fld>
            <a:endParaRPr lang="en-US"/>
          </a:p>
        </p:txBody>
      </p:sp>
    </p:spTree>
    <p:extLst>
      <p:ext uri="{BB962C8B-B14F-4D97-AF65-F5344CB8AC3E}">
        <p14:creationId xmlns:p14="http://schemas.microsoft.com/office/powerpoint/2010/main" val="16088155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are going to model what an interactive student notebook is like during a content lesson and how it features the ISN.</a:t>
            </a:r>
          </a:p>
        </p:txBody>
      </p:sp>
      <p:sp>
        <p:nvSpPr>
          <p:cNvPr id="4" name="Slide Number Placeholder 3"/>
          <p:cNvSpPr>
            <a:spLocks noGrp="1"/>
          </p:cNvSpPr>
          <p:nvPr>
            <p:ph type="sldNum" sz="quarter" idx="5"/>
          </p:nvPr>
        </p:nvSpPr>
        <p:spPr/>
        <p:txBody>
          <a:bodyPr/>
          <a:lstStyle/>
          <a:p>
            <a:fld id="{F7EFED98-B859-40E5-AD27-BEF9A53B2399}" type="slidenum">
              <a:rPr lang="en-US" smtClean="0"/>
              <a:t>32</a:t>
            </a:fld>
            <a:endParaRPr lang="en-US"/>
          </a:p>
        </p:txBody>
      </p:sp>
    </p:spTree>
    <p:extLst>
      <p:ext uri="{BB962C8B-B14F-4D97-AF65-F5344CB8AC3E}">
        <p14:creationId xmlns:p14="http://schemas.microsoft.com/office/powerpoint/2010/main" val="26957724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read</a:t>
            </a:r>
          </a:p>
        </p:txBody>
      </p:sp>
      <p:sp>
        <p:nvSpPr>
          <p:cNvPr id="4" name="Slide Number Placeholder 3"/>
          <p:cNvSpPr>
            <a:spLocks noGrp="1"/>
          </p:cNvSpPr>
          <p:nvPr>
            <p:ph type="sldNum" sz="quarter" idx="10"/>
          </p:nvPr>
        </p:nvSpPr>
        <p:spPr/>
        <p:txBody>
          <a:bodyPr/>
          <a:lstStyle/>
          <a:p>
            <a:fld id="{C9D13ADE-F1C8-451D-9C97-BA9FC71A1C14}" type="slidenum">
              <a:rPr lang="en-US" smtClean="0"/>
              <a:t>33</a:t>
            </a:fld>
            <a:endParaRPr lang="en-US"/>
          </a:p>
        </p:txBody>
      </p:sp>
    </p:spTree>
    <p:extLst>
      <p:ext uri="{BB962C8B-B14F-4D97-AF65-F5344CB8AC3E}">
        <p14:creationId xmlns:p14="http://schemas.microsoft.com/office/powerpoint/2010/main" val="539397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method to teach vocabulary with images is the 3, 2, 1 Definitions – Allow students time to analyze an image to build their understanding of an image. </a:t>
            </a:r>
          </a:p>
          <a:p>
            <a:endParaRPr lang="en-US" dirty="0"/>
          </a:p>
          <a:p>
            <a:r>
              <a:rPr lang="en-US" dirty="0"/>
              <a:t>Allow them to pick a term with a partner and complete the 3, 2, 1 definition. I always bring the teachers close to word wall to get them out of their seats. </a:t>
            </a:r>
          </a:p>
        </p:txBody>
      </p:sp>
      <p:sp>
        <p:nvSpPr>
          <p:cNvPr id="4" name="Slide Number Placeholder 3"/>
          <p:cNvSpPr>
            <a:spLocks noGrp="1"/>
          </p:cNvSpPr>
          <p:nvPr>
            <p:ph type="sldNum" sz="quarter" idx="5"/>
          </p:nvPr>
        </p:nvSpPr>
        <p:spPr/>
        <p:txBody>
          <a:bodyPr/>
          <a:lstStyle/>
          <a:p>
            <a:fld id="{EB2CA709-669E-4DA9-9ABF-8EB8F8D0BB17}" type="slidenum">
              <a:rPr lang="en-US" smtClean="0"/>
              <a:t>34</a:t>
            </a:fld>
            <a:endParaRPr lang="en-US"/>
          </a:p>
        </p:txBody>
      </p:sp>
    </p:spTree>
    <p:extLst>
      <p:ext uri="{BB962C8B-B14F-4D97-AF65-F5344CB8AC3E}">
        <p14:creationId xmlns:p14="http://schemas.microsoft.com/office/powerpoint/2010/main" val="26336184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 the pictures of the earthquake damage and have them do a gallery walk – as they walk around, they add their thoughts to each of the images based on these questions. You don’t have to do all to get them to see what to do. </a:t>
            </a:r>
          </a:p>
          <a:p>
            <a:endParaRPr lang="en-US" dirty="0"/>
          </a:p>
        </p:txBody>
      </p:sp>
      <p:sp>
        <p:nvSpPr>
          <p:cNvPr id="4" name="Slide Number Placeholder 3"/>
          <p:cNvSpPr>
            <a:spLocks noGrp="1"/>
          </p:cNvSpPr>
          <p:nvPr>
            <p:ph type="sldNum" sz="quarter" idx="5"/>
          </p:nvPr>
        </p:nvSpPr>
        <p:spPr/>
        <p:txBody>
          <a:bodyPr/>
          <a:lstStyle/>
          <a:p>
            <a:fld id="{474090D7-EA30-45C9-860E-96BC584F5939}" type="slidenum">
              <a:rPr lang="en-US" smtClean="0"/>
              <a:t>38</a:t>
            </a:fld>
            <a:endParaRPr lang="en-US"/>
          </a:p>
        </p:txBody>
      </p:sp>
    </p:spTree>
    <p:extLst>
      <p:ext uri="{BB962C8B-B14F-4D97-AF65-F5344CB8AC3E}">
        <p14:creationId xmlns:p14="http://schemas.microsoft.com/office/powerpoint/2010/main" val="33593293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write this in their notebook as a preview.</a:t>
            </a:r>
          </a:p>
        </p:txBody>
      </p:sp>
      <p:sp>
        <p:nvSpPr>
          <p:cNvPr id="4" name="Slide Number Placeholder 3"/>
          <p:cNvSpPr>
            <a:spLocks noGrp="1"/>
          </p:cNvSpPr>
          <p:nvPr>
            <p:ph type="sldNum" sz="quarter" idx="5"/>
          </p:nvPr>
        </p:nvSpPr>
        <p:spPr/>
        <p:txBody>
          <a:bodyPr/>
          <a:lstStyle/>
          <a:p>
            <a:fld id="{F7EFED98-B859-40E5-AD27-BEF9A53B2399}" type="slidenum">
              <a:rPr lang="en-US" smtClean="0"/>
              <a:t>39</a:t>
            </a:fld>
            <a:endParaRPr lang="en-US"/>
          </a:p>
        </p:txBody>
      </p:sp>
    </p:spTree>
    <p:extLst>
      <p:ext uri="{BB962C8B-B14F-4D97-AF65-F5344CB8AC3E}">
        <p14:creationId xmlns:p14="http://schemas.microsoft.com/office/powerpoint/2010/main" val="18056234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34CE70-55C6-4E46-82C9-94A40AE4AD8D}" type="slidenum">
              <a:rPr lang="en-US" smtClean="0"/>
              <a:t>40</a:t>
            </a:fld>
            <a:endParaRPr lang="en-US"/>
          </a:p>
        </p:txBody>
      </p:sp>
    </p:spTree>
    <p:extLst>
      <p:ext uri="{BB962C8B-B14F-4D97-AF65-F5344CB8AC3E}">
        <p14:creationId xmlns:p14="http://schemas.microsoft.com/office/powerpoint/2010/main" val="32641937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give them a few minutes to do. They should copy this into their notebook – I want to avoid them gluing in so they don’t think everything has to be glued in. </a:t>
            </a:r>
          </a:p>
        </p:txBody>
      </p:sp>
      <p:sp>
        <p:nvSpPr>
          <p:cNvPr id="4" name="Slide Number Placeholder 3"/>
          <p:cNvSpPr>
            <a:spLocks noGrp="1"/>
          </p:cNvSpPr>
          <p:nvPr>
            <p:ph type="sldNum" sz="quarter" idx="5"/>
          </p:nvPr>
        </p:nvSpPr>
        <p:spPr/>
        <p:txBody>
          <a:bodyPr/>
          <a:lstStyle/>
          <a:p>
            <a:fld id="{474090D7-EA30-45C9-860E-96BC584F5939}" type="slidenum">
              <a:rPr lang="en-US" smtClean="0"/>
              <a:t>41</a:t>
            </a:fld>
            <a:endParaRPr lang="en-US"/>
          </a:p>
        </p:txBody>
      </p:sp>
    </p:spTree>
    <p:extLst>
      <p:ext uri="{BB962C8B-B14F-4D97-AF65-F5344CB8AC3E}">
        <p14:creationId xmlns:p14="http://schemas.microsoft.com/office/powerpoint/2010/main" val="17640926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their processing assignment. </a:t>
            </a:r>
          </a:p>
        </p:txBody>
      </p:sp>
      <p:sp>
        <p:nvSpPr>
          <p:cNvPr id="4" name="Slide Number Placeholder 3"/>
          <p:cNvSpPr>
            <a:spLocks noGrp="1"/>
          </p:cNvSpPr>
          <p:nvPr>
            <p:ph type="sldNum" sz="quarter" idx="5"/>
          </p:nvPr>
        </p:nvSpPr>
        <p:spPr/>
        <p:txBody>
          <a:bodyPr/>
          <a:lstStyle/>
          <a:p>
            <a:fld id="{474090D7-EA30-45C9-860E-96BC584F5939}" type="slidenum">
              <a:rPr lang="en-US" smtClean="0"/>
              <a:t>42</a:t>
            </a:fld>
            <a:endParaRPr lang="en-US"/>
          </a:p>
        </p:txBody>
      </p:sp>
    </p:spTree>
    <p:extLst>
      <p:ext uri="{BB962C8B-B14F-4D97-AF65-F5344CB8AC3E}">
        <p14:creationId xmlns:p14="http://schemas.microsoft.com/office/powerpoint/2010/main" val="759898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D821F-E777-3F94-6587-5A2E725F2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ECDB5E-7130-2AD4-3BBC-7885A63D2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E7C87E-5EFD-E8F5-2810-DBDCCFB59DAF}"/>
              </a:ext>
            </a:extLst>
          </p:cNvPr>
          <p:cNvSpPr>
            <a:spLocks noGrp="1"/>
          </p:cNvSpPr>
          <p:nvPr>
            <p:ph type="body" idx="1"/>
          </p:nvPr>
        </p:nvSpPr>
        <p:spPr/>
        <p:txBody>
          <a:bodyPr/>
          <a:lstStyle/>
          <a:p>
            <a:r>
              <a:rPr lang="en-US" dirty="0"/>
              <a:t>Remind them of the reading cycle and what they should be looking for…</a:t>
            </a:r>
          </a:p>
          <a:p>
            <a:endParaRPr lang="en-US" dirty="0"/>
          </a:p>
        </p:txBody>
      </p:sp>
      <p:sp>
        <p:nvSpPr>
          <p:cNvPr id="4" name="Slide Number Placeholder 3">
            <a:extLst>
              <a:ext uri="{FF2B5EF4-FFF2-40B4-BE49-F238E27FC236}">
                <a16:creationId xmlns:a16="http://schemas.microsoft.com/office/drawing/2014/main" id="{1B408D29-338F-D515-E8BE-54ED4DDB6A4C}"/>
              </a:ext>
            </a:extLst>
          </p:cNvPr>
          <p:cNvSpPr>
            <a:spLocks noGrp="1"/>
          </p:cNvSpPr>
          <p:nvPr>
            <p:ph type="sldNum" sz="quarter" idx="5"/>
          </p:nvPr>
        </p:nvSpPr>
        <p:spPr/>
        <p:txBody>
          <a:bodyPr/>
          <a:lstStyle/>
          <a:p>
            <a:fld id="{474090D7-EA30-45C9-860E-96BC584F5939}" type="slidenum">
              <a:rPr lang="en-US" smtClean="0"/>
              <a:t>43</a:t>
            </a:fld>
            <a:endParaRPr lang="en-US"/>
          </a:p>
        </p:txBody>
      </p:sp>
    </p:spTree>
    <p:extLst>
      <p:ext uri="{BB962C8B-B14F-4D97-AF65-F5344CB8AC3E}">
        <p14:creationId xmlns:p14="http://schemas.microsoft.com/office/powerpoint/2010/main" val="36587593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should have seen:</a:t>
            </a:r>
          </a:p>
          <a:p>
            <a:endParaRPr lang="en-US" dirty="0"/>
          </a:p>
          <a:p>
            <a:r>
              <a:rPr lang="en-US" dirty="0" err="1"/>
              <a:t>PreReading</a:t>
            </a:r>
            <a:r>
              <a:rPr lang="en-US" dirty="0"/>
              <a:t>: Vocabulary Instruction and Image Analysis</a:t>
            </a:r>
          </a:p>
          <a:p>
            <a:r>
              <a:rPr lang="en-US" dirty="0"/>
              <a:t>During Reading: Annotation with underlining and checking facts, choosing the most important sentence (main idea)</a:t>
            </a:r>
          </a:p>
          <a:p>
            <a:r>
              <a:rPr lang="en-US" dirty="0"/>
              <a:t>After Reading: Primary source quote and response</a:t>
            </a:r>
          </a:p>
        </p:txBody>
      </p:sp>
      <p:sp>
        <p:nvSpPr>
          <p:cNvPr id="4" name="Slide Number Placeholder 3"/>
          <p:cNvSpPr>
            <a:spLocks noGrp="1"/>
          </p:cNvSpPr>
          <p:nvPr>
            <p:ph type="sldNum" sz="quarter" idx="5"/>
          </p:nvPr>
        </p:nvSpPr>
        <p:spPr/>
        <p:txBody>
          <a:bodyPr/>
          <a:lstStyle/>
          <a:p>
            <a:fld id="{635A52A9-B7B4-462F-AB5A-B0529042ED7D}" type="slidenum">
              <a:rPr lang="en-US" smtClean="0"/>
              <a:t>44</a:t>
            </a:fld>
            <a:endParaRPr lang="en-US"/>
          </a:p>
        </p:txBody>
      </p:sp>
    </p:spTree>
    <p:extLst>
      <p:ext uri="{BB962C8B-B14F-4D97-AF65-F5344CB8AC3E}">
        <p14:creationId xmlns:p14="http://schemas.microsoft.com/office/powerpoint/2010/main" val="3015856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you are going to review the reading cycle more in depth. </a:t>
            </a:r>
          </a:p>
        </p:txBody>
      </p:sp>
      <p:sp>
        <p:nvSpPr>
          <p:cNvPr id="4" name="Slide Number Placeholder 3"/>
          <p:cNvSpPr>
            <a:spLocks noGrp="1"/>
          </p:cNvSpPr>
          <p:nvPr>
            <p:ph type="sldNum" sz="quarter" idx="5"/>
          </p:nvPr>
        </p:nvSpPr>
        <p:spPr/>
        <p:txBody>
          <a:bodyPr/>
          <a:lstStyle/>
          <a:p>
            <a:fld id="{474090D7-EA30-45C9-860E-96BC584F5939}" type="slidenum">
              <a:rPr lang="en-US" smtClean="0"/>
              <a:t>45</a:t>
            </a:fld>
            <a:endParaRPr lang="en-US"/>
          </a:p>
        </p:txBody>
      </p:sp>
    </p:spTree>
    <p:extLst>
      <p:ext uri="{BB962C8B-B14F-4D97-AF65-F5344CB8AC3E}">
        <p14:creationId xmlns:p14="http://schemas.microsoft.com/office/powerpoint/2010/main" val="11512446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10DA7-8F37-DE7F-F8FF-EE7A081DE8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434578-CDD2-1CCF-0D92-C645F12DAB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C683E2-BE7A-8DBE-57BA-C13CC38AC4B2}"/>
              </a:ext>
            </a:extLst>
          </p:cNvPr>
          <p:cNvSpPr>
            <a:spLocks noGrp="1"/>
          </p:cNvSpPr>
          <p:nvPr>
            <p:ph type="body" idx="1"/>
          </p:nvPr>
        </p:nvSpPr>
        <p:spPr/>
        <p:txBody>
          <a:bodyPr/>
          <a:lstStyle/>
          <a:p>
            <a:r>
              <a:rPr lang="en-US" dirty="0"/>
              <a:t>Pass out the Reading Doodle Notes and encourage teachers to take notes on this handout. When you are done, they will glue it in their ISN.</a:t>
            </a:r>
          </a:p>
        </p:txBody>
      </p:sp>
      <p:sp>
        <p:nvSpPr>
          <p:cNvPr id="4" name="Slide Number Placeholder 3">
            <a:extLst>
              <a:ext uri="{FF2B5EF4-FFF2-40B4-BE49-F238E27FC236}">
                <a16:creationId xmlns:a16="http://schemas.microsoft.com/office/drawing/2014/main" id="{27D903B5-7ADC-8080-EF09-613E449C0294}"/>
              </a:ext>
            </a:extLst>
          </p:cNvPr>
          <p:cNvSpPr>
            <a:spLocks noGrp="1"/>
          </p:cNvSpPr>
          <p:nvPr>
            <p:ph type="sldNum" sz="quarter" idx="5"/>
          </p:nvPr>
        </p:nvSpPr>
        <p:spPr/>
        <p:txBody>
          <a:bodyPr/>
          <a:lstStyle/>
          <a:p>
            <a:fld id="{F7EFED98-B859-40E5-AD27-BEF9A53B2399}" type="slidenum">
              <a:rPr lang="en-US" smtClean="0"/>
              <a:t>46</a:t>
            </a:fld>
            <a:endParaRPr lang="en-US"/>
          </a:p>
        </p:txBody>
      </p:sp>
    </p:spTree>
    <p:extLst>
      <p:ext uri="{BB962C8B-B14F-4D97-AF65-F5344CB8AC3E}">
        <p14:creationId xmlns:p14="http://schemas.microsoft.com/office/powerpoint/2010/main" val="16786847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7DC87870-E64D-4955-B412-5847FCE363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C8DAE745-F8C9-4F62-8F4A-93945FF11A07}" type="slidenum">
              <a:rPr lang="en-US" altLang="en-US"/>
              <a:pPr>
                <a:spcBef>
                  <a:spcPct val="0"/>
                </a:spcBef>
              </a:pPr>
              <a:t>47</a:t>
            </a:fld>
            <a:endParaRPr lang="en-US" altLang="en-US"/>
          </a:p>
        </p:txBody>
      </p:sp>
      <p:sp>
        <p:nvSpPr>
          <p:cNvPr id="84995" name="Rectangle 2">
            <a:extLst>
              <a:ext uri="{FF2B5EF4-FFF2-40B4-BE49-F238E27FC236}">
                <a16:creationId xmlns:a16="http://schemas.microsoft.com/office/drawing/2014/main" id="{4C8E62AF-3A6E-4327-9677-9DB5FB005128}"/>
              </a:ext>
            </a:extLst>
          </p:cNvPr>
          <p:cNvSpPr>
            <a:spLocks noGrp="1" noRot="1" noChangeAspect="1" noChangeArrowheads="1" noTextEdit="1"/>
          </p:cNvSpPr>
          <p:nvPr>
            <p:ph type="sldImg"/>
            <p:custDataLst>
              <p:tags r:id="rId1"/>
            </p:custDataLst>
          </p:nvPr>
        </p:nvSpPr>
        <p:spPr>
          <a:ln/>
        </p:spPr>
      </p:sp>
      <p:sp>
        <p:nvSpPr>
          <p:cNvPr id="84996" name="Rectangle 3">
            <a:extLst>
              <a:ext uri="{FF2B5EF4-FFF2-40B4-BE49-F238E27FC236}">
                <a16:creationId xmlns:a16="http://schemas.microsoft.com/office/drawing/2014/main" id="{A5A2586D-9BB8-4613-8DD4-BB4075AAE7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altLang="en-US" sz="800" dirty="0">
              <a:latin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4DA3E-5201-2685-3116-221EBF7A2D1F}"/>
            </a:ext>
          </a:extLst>
        </p:cNvPr>
        <p:cNvGrpSpPr/>
        <p:nvPr/>
      </p:nvGrpSpPr>
      <p:grpSpPr>
        <a:xfrm>
          <a:off x="0" y="0"/>
          <a:ext cx="0" cy="0"/>
          <a:chOff x="0" y="0"/>
          <a:chExt cx="0" cy="0"/>
        </a:xfrm>
      </p:grpSpPr>
      <p:sp>
        <p:nvSpPr>
          <p:cNvPr id="84994" name="Rectangle 7">
            <a:extLst>
              <a:ext uri="{FF2B5EF4-FFF2-40B4-BE49-F238E27FC236}">
                <a16:creationId xmlns:a16="http://schemas.microsoft.com/office/drawing/2014/main" id="{292CEED7-8D58-B90F-35B1-8FF66F1E4D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C8DAE745-F8C9-4F62-8F4A-93945FF11A07}" type="slidenum">
              <a:rPr lang="en-US" altLang="en-US"/>
              <a:pPr>
                <a:spcBef>
                  <a:spcPct val="0"/>
                </a:spcBef>
              </a:pPr>
              <a:t>48</a:t>
            </a:fld>
            <a:endParaRPr lang="en-US" altLang="en-US"/>
          </a:p>
        </p:txBody>
      </p:sp>
      <p:sp>
        <p:nvSpPr>
          <p:cNvPr id="84995" name="Rectangle 2">
            <a:extLst>
              <a:ext uri="{FF2B5EF4-FFF2-40B4-BE49-F238E27FC236}">
                <a16:creationId xmlns:a16="http://schemas.microsoft.com/office/drawing/2014/main" id="{E14CB2B9-E5F0-2E18-B860-19EDF3DE932D}"/>
              </a:ext>
            </a:extLst>
          </p:cNvPr>
          <p:cNvSpPr>
            <a:spLocks noGrp="1" noRot="1" noChangeAspect="1" noChangeArrowheads="1" noTextEdit="1"/>
          </p:cNvSpPr>
          <p:nvPr>
            <p:ph type="sldImg"/>
            <p:custDataLst>
              <p:tags r:id="rId1"/>
            </p:custDataLst>
          </p:nvPr>
        </p:nvSpPr>
        <p:spPr>
          <a:ln/>
        </p:spPr>
      </p:sp>
      <p:sp>
        <p:nvSpPr>
          <p:cNvPr id="84996" name="Rectangle 3">
            <a:extLst>
              <a:ext uri="{FF2B5EF4-FFF2-40B4-BE49-F238E27FC236}">
                <a16:creationId xmlns:a16="http://schemas.microsoft.com/office/drawing/2014/main" id="{AFF9DAA3-AB16-381B-63A8-49ABF66B31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i="0" kern="1200" dirty="0">
                <a:solidFill>
                  <a:schemeClr val="tx1"/>
                </a:solidFill>
                <a:effectLst/>
                <a:latin typeface="+mn-lt"/>
                <a:ea typeface="+mn-ea"/>
                <a:cs typeface="+mn-cs"/>
              </a:rPr>
              <a:t>Reduces cognitive load during reading.</a:t>
            </a:r>
            <a:r>
              <a:rPr lang="en-US" sz="1200" b="0" i="0" kern="1200" dirty="0">
                <a:solidFill>
                  <a:schemeClr val="tx1"/>
                </a:solidFill>
                <a:effectLst/>
                <a:latin typeface="+mn-lt"/>
                <a:ea typeface="+mn-ea"/>
                <a:cs typeface="+mn-cs"/>
              </a:rPr>
              <a:t> When students already know key terms, they can devote their mental energy to comprehending ideas and making connections rather than stopping to decode unfamiliar words, which keeps the flow of reading intact.</a:t>
            </a:r>
          </a:p>
          <a:p>
            <a:r>
              <a:rPr lang="en-US" sz="1200" b="1" i="0" kern="1200" dirty="0">
                <a:solidFill>
                  <a:schemeClr val="tx1"/>
                </a:solidFill>
                <a:effectLst/>
                <a:latin typeface="+mn-lt"/>
                <a:ea typeface="+mn-ea"/>
                <a:cs typeface="+mn-cs"/>
              </a:rPr>
              <a:t>Builds the background knowledge needed to access the text.</a:t>
            </a:r>
            <a:r>
              <a:rPr lang="en-US" sz="1200" b="0" i="0" kern="1200" dirty="0">
                <a:solidFill>
                  <a:schemeClr val="tx1"/>
                </a:solidFill>
                <a:effectLst/>
                <a:latin typeface="+mn-lt"/>
                <a:ea typeface="+mn-ea"/>
                <a:cs typeface="+mn-cs"/>
              </a:rPr>
              <a:t> Content vocabulary often carries the core concepts of a subject (e.g., </a:t>
            </a:r>
            <a:r>
              <a:rPr lang="en-US" sz="1200" b="0" i="1" kern="1200" dirty="0">
                <a:solidFill>
                  <a:schemeClr val="tx1"/>
                </a:solidFill>
                <a:effectLst/>
                <a:latin typeface="+mn-lt"/>
                <a:ea typeface="+mn-ea"/>
                <a:cs typeface="+mn-cs"/>
              </a:rPr>
              <a:t>photosynthesis</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democracy</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denominator</a:t>
            </a:r>
            <a:r>
              <a:rPr lang="en-US" sz="1200" b="0" i="0" kern="1200" dirty="0">
                <a:solidFill>
                  <a:schemeClr val="tx1"/>
                </a:solidFill>
                <a:effectLst/>
                <a:latin typeface="+mn-lt"/>
                <a:ea typeface="+mn-ea"/>
                <a:cs typeface="+mn-cs"/>
              </a:rPr>
              <a:t>), so pre-teaching these terms gives students the conceptual hooks to understand what they read instead of encountering ideas cold.</a:t>
            </a:r>
          </a:p>
          <a:p>
            <a:r>
              <a:rPr lang="en-US" sz="1200" b="1" i="0" kern="1200" dirty="0">
                <a:solidFill>
                  <a:schemeClr val="tx1"/>
                </a:solidFill>
                <a:effectLst/>
                <a:latin typeface="+mn-lt"/>
                <a:ea typeface="+mn-ea"/>
                <a:cs typeface="+mn-cs"/>
              </a:rPr>
              <a:t>Improves comprehension and retention.</a:t>
            </a:r>
            <a:r>
              <a:rPr lang="en-US" sz="1200" b="0" i="0" kern="1200" dirty="0">
                <a:solidFill>
                  <a:schemeClr val="tx1"/>
                </a:solidFill>
                <a:effectLst/>
                <a:latin typeface="+mn-lt"/>
                <a:ea typeface="+mn-ea"/>
                <a:cs typeface="+mn-cs"/>
              </a:rPr>
              <a:t> Research consistently links word knowledge to reading comprehension; students who understand the vocabulary going in are better able to grasp main ideas, follow arguments, and remember what they've read afterward.</a:t>
            </a:r>
          </a:p>
          <a:p>
            <a:r>
              <a:rPr lang="en-US" sz="1200" b="1" i="0" kern="1200" dirty="0">
                <a:solidFill>
                  <a:schemeClr val="tx1"/>
                </a:solidFill>
                <a:effectLst/>
                <a:latin typeface="+mn-lt"/>
                <a:ea typeface="+mn-ea"/>
                <a:cs typeface="+mn-cs"/>
              </a:rPr>
              <a:t>Promotes equity for diverse learners.</a:t>
            </a:r>
            <a:r>
              <a:rPr lang="en-US" sz="1200" b="0" i="0" kern="1200" dirty="0">
                <a:solidFill>
                  <a:schemeClr val="tx1"/>
                </a:solidFill>
                <a:effectLst/>
                <a:latin typeface="+mn-lt"/>
                <a:ea typeface="+mn-ea"/>
                <a:cs typeface="+mn-cs"/>
              </a:rPr>
              <a:t> Pre-teaching levels the playing field for English language learners, struggling readers, and students with less prior exposure to academic language, ensuring they aren't shut out of the content before they even begin.</a:t>
            </a:r>
          </a:p>
          <a:p>
            <a:br>
              <a:rPr lang="en-US" sz="800" dirty="0"/>
            </a:br>
            <a:endParaRPr lang="en-US" altLang="en-US" sz="800" dirty="0">
              <a:latin typeface="Arial" panose="020B0604020202020204" pitchFamily="34" charset="0"/>
            </a:endParaRPr>
          </a:p>
        </p:txBody>
      </p:sp>
    </p:spTree>
    <p:extLst>
      <p:ext uri="{BB962C8B-B14F-4D97-AF65-F5344CB8AC3E}">
        <p14:creationId xmlns:p14="http://schemas.microsoft.com/office/powerpoint/2010/main" val="9003431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F2A8B8F6-67DE-4CFA-AC4A-806AF34BE4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44FEDC25-8B6F-46F3-98EE-F0EFF9940C3C}" type="slidenum">
              <a:rPr lang="en-US" altLang="en-US"/>
              <a:pPr>
                <a:spcBef>
                  <a:spcPct val="0"/>
                </a:spcBef>
              </a:pPr>
              <a:t>49</a:t>
            </a:fld>
            <a:endParaRPr lang="en-US" altLang="en-US"/>
          </a:p>
        </p:txBody>
      </p:sp>
      <p:sp>
        <p:nvSpPr>
          <p:cNvPr id="101379" name="Rectangle 2">
            <a:extLst>
              <a:ext uri="{FF2B5EF4-FFF2-40B4-BE49-F238E27FC236}">
                <a16:creationId xmlns:a16="http://schemas.microsoft.com/office/drawing/2014/main" id="{17413FF9-32D5-4713-9699-14EDD6C78AF7}"/>
              </a:ext>
            </a:extLst>
          </p:cNvPr>
          <p:cNvSpPr>
            <a:spLocks noGrp="1" noRot="1" noChangeAspect="1" noChangeArrowheads="1" noTextEdit="1"/>
          </p:cNvSpPr>
          <p:nvPr>
            <p:ph type="sldImg"/>
            <p:custDataLst>
              <p:tags r:id="rId1"/>
            </p:custDataLst>
          </p:nvPr>
        </p:nvSpPr>
        <p:spPr>
          <a:ln/>
        </p:spPr>
      </p:sp>
      <p:sp>
        <p:nvSpPr>
          <p:cNvPr id="101380" name="Rectangle 3">
            <a:extLst>
              <a:ext uri="{FF2B5EF4-FFF2-40B4-BE49-F238E27FC236}">
                <a16:creationId xmlns:a16="http://schemas.microsoft.com/office/drawing/2014/main" id="{B595EEEC-26FA-4550-BF8B-A5FA040D8A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altLang="en-US" sz="800" dirty="0">
              <a:latin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5D82C6E8-A180-48A9-9808-F727233303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DDC61C2A-B12C-4E03-8D47-A5DCB6BD932E}" type="slidenum">
              <a:rPr lang="en-US" altLang="en-US"/>
              <a:pPr>
                <a:spcBef>
                  <a:spcPct val="0"/>
                </a:spcBef>
              </a:pPr>
              <a:t>50</a:t>
            </a:fld>
            <a:endParaRPr lang="en-US" altLang="en-US"/>
          </a:p>
        </p:txBody>
      </p:sp>
      <p:sp>
        <p:nvSpPr>
          <p:cNvPr id="107523" name="Rectangle 2">
            <a:extLst>
              <a:ext uri="{FF2B5EF4-FFF2-40B4-BE49-F238E27FC236}">
                <a16:creationId xmlns:a16="http://schemas.microsoft.com/office/drawing/2014/main" id="{62562491-0ACB-462B-A541-74DAED14ED5C}"/>
              </a:ext>
            </a:extLst>
          </p:cNvPr>
          <p:cNvSpPr>
            <a:spLocks noGrp="1" noRot="1" noChangeAspect="1" noChangeArrowheads="1" noTextEdit="1"/>
          </p:cNvSpPr>
          <p:nvPr>
            <p:ph type="sldImg"/>
            <p:custDataLst>
              <p:tags r:id="rId1"/>
            </p:custDataLst>
          </p:nvPr>
        </p:nvSpPr>
        <p:spPr>
          <a:ln/>
        </p:spPr>
      </p:sp>
      <p:sp>
        <p:nvSpPr>
          <p:cNvPr id="107524" name="Rectangle 3">
            <a:extLst>
              <a:ext uri="{FF2B5EF4-FFF2-40B4-BE49-F238E27FC236}">
                <a16:creationId xmlns:a16="http://schemas.microsoft.com/office/drawing/2014/main" id="{379168BA-9728-4988-B578-15810C255B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altLang="en-US" sz="800" dirty="0">
                <a:latin typeface="Arial" panose="020B0604020202020204" pitchFamily="34" charset="0"/>
              </a:rPr>
              <a:t>Share that there are actually two different phases of During Reading in Social Studies – the second part includes independent note making.</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FEFFF3D8-7506-421C-9723-8EC9683744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ABF0FB07-4DA5-4296-A79A-EA3107AC31BB}" type="slidenum">
              <a:rPr lang="en-US" altLang="en-US"/>
              <a:pPr>
                <a:spcBef>
                  <a:spcPct val="0"/>
                </a:spcBef>
              </a:pPr>
              <a:t>51</a:t>
            </a:fld>
            <a:endParaRPr lang="en-US" altLang="en-US"/>
          </a:p>
        </p:txBody>
      </p:sp>
      <p:sp>
        <p:nvSpPr>
          <p:cNvPr id="124931" name="Rectangle 2">
            <a:extLst>
              <a:ext uri="{FF2B5EF4-FFF2-40B4-BE49-F238E27FC236}">
                <a16:creationId xmlns:a16="http://schemas.microsoft.com/office/drawing/2014/main" id="{92C15DE3-708A-41DB-A35B-56B6BBA75C3A}"/>
              </a:ext>
            </a:extLst>
          </p:cNvPr>
          <p:cNvSpPr>
            <a:spLocks noGrp="1" noRot="1" noChangeAspect="1" noChangeArrowheads="1" noTextEdit="1"/>
          </p:cNvSpPr>
          <p:nvPr>
            <p:ph type="sldImg"/>
            <p:custDataLst>
              <p:tags r:id="rId1"/>
            </p:custDataLst>
          </p:nvPr>
        </p:nvSpPr>
        <p:spPr>
          <a:ln/>
        </p:spPr>
      </p:sp>
      <p:sp>
        <p:nvSpPr>
          <p:cNvPr id="124932" name="Rectangle 3">
            <a:extLst>
              <a:ext uri="{FF2B5EF4-FFF2-40B4-BE49-F238E27FC236}">
                <a16:creationId xmlns:a16="http://schemas.microsoft.com/office/drawing/2014/main" id="{A633E1F7-AB61-4C8B-8013-45FA044EDA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altLang="en-US" sz="800" dirty="0">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 on one foot and summarize what you have learned so far</a:t>
            </a:r>
          </a:p>
        </p:txBody>
      </p:sp>
      <p:sp>
        <p:nvSpPr>
          <p:cNvPr id="4" name="Slide Number Placeholder 3"/>
          <p:cNvSpPr>
            <a:spLocks noGrp="1"/>
          </p:cNvSpPr>
          <p:nvPr>
            <p:ph type="sldNum" sz="quarter" idx="5"/>
          </p:nvPr>
        </p:nvSpPr>
        <p:spPr/>
        <p:txBody>
          <a:bodyPr/>
          <a:lstStyle/>
          <a:p>
            <a:fld id="{F94772A4-3E62-4DB2-81D2-6C4D5EC334C6}" type="slidenum">
              <a:rPr lang="en-US" smtClean="0"/>
              <a:t>52</a:t>
            </a:fld>
            <a:endParaRPr lang="en-US"/>
          </a:p>
        </p:txBody>
      </p:sp>
    </p:spTree>
    <p:extLst>
      <p:ext uri="{BB962C8B-B14F-4D97-AF65-F5344CB8AC3E}">
        <p14:creationId xmlns:p14="http://schemas.microsoft.com/office/powerpoint/2010/main" val="28896069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286C4-7162-A00E-FEFF-A4D9680A2D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038663-11DE-F478-C018-3C236ECEC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D1D026-67D8-7E6E-4B2B-F31D2919EE2C}"/>
              </a:ext>
            </a:extLst>
          </p:cNvPr>
          <p:cNvSpPr>
            <a:spLocks noGrp="1"/>
          </p:cNvSpPr>
          <p:nvPr>
            <p:ph type="body" idx="1"/>
          </p:nvPr>
        </p:nvSpPr>
        <p:spPr/>
        <p:txBody>
          <a:bodyPr/>
          <a:lstStyle/>
          <a:p>
            <a:r>
              <a:rPr lang="en-US" dirty="0"/>
              <a:t>Give them 5 minutes to write down reflections on their Doodle Notes</a:t>
            </a:r>
          </a:p>
        </p:txBody>
      </p:sp>
      <p:sp>
        <p:nvSpPr>
          <p:cNvPr id="4" name="Slide Number Placeholder 3">
            <a:extLst>
              <a:ext uri="{FF2B5EF4-FFF2-40B4-BE49-F238E27FC236}">
                <a16:creationId xmlns:a16="http://schemas.microsoft.com/office/drawing/2014/main" id="{BA60EA6A-FE6A-50B5-264B-41BD946DC8E7}"/>
              </a:ext>
            </a:extLst>
          </p:cNvPr>
          <p:cNvSpPr>
            <a:spLocks noGrp="1"/>
          </p:cNvSpPr>
          <p:nvPr>
            <p:ph type="sldNum" sz="quarter" idx="5"/>
          </p:nvPr>
        </p:nvSpPr>
        <p:spPr/>
        <p:txBody>
          <a:bodyPr/>
          <a:lstStyle/>
          <a:p>
            <a:fld id="{0E34CE70-55C6-4E46-82C9-94A40AE4AD8D}" type="slidenum">
              <a:rPr lang="en-US" smtClean="0"/>
              <a:t>53</a:t>
            </a:fld>
            <a:endParaRPr lang="en-US"/>
          </a:p>
        </p:txBody>
      </p:sp>
    </p:spTree>
    <p:extLst>
      <p:ext uri="{BB962C8B-B14F-4D97-AF65-F5344CB8AC3E}">
        <p14:creationId xmlns:p14="http://schemas.microsoft.com/office/powerpoint/2010/main" val="31631556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16949-7F5F-FBCD-3804-51C96699DC99}"/>
            </a:ext>
          </a:extLst>
        </p:cNvPr>
        <p:cNvGrpSpPr/>
        <p:nvPr/>
      </p:nvGrpSpPr>
      <p:grpSpPr>
        <a:xfrm>
          <a:off x="0" y="0"/>
          <a:ext cx="0" cy="0"/>
          <a:chOff x="0" y="0"/>
          <a:chExt cx="0" cy="0"/>
        </a:xfrm>
      </p:grpSpPr>
      <p:sp>
        <p:nvSpPr>
          <p:cNvPr id="108546" name="Rectangle 7">
            <a:extLst>
              <a:ext uri="{FF2B5EF4-FFF2-40B4-BE49-F238E27FC236}">
                <a16:creationId xmlns:a16="http://schemas.microsoft.com/office/drawing/2014/main" id="{8159C9F8-2441-F59B-E7A8-B8F0EDB265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55650" indent="-290513">
              <a:spcBef>
                <a:spcPct val="30000"/>
              </a:spcBef>
              <a:defRPr sz="1200">
                <a:solidFill>
                  <a:schemeClr val="tx1"/>
                </a:solidFill>
                <a:latin typeface="Architects Daughter" panose="02000505000000020004" pitchFamily="2" charset="0"/>
              </a:defRPr>
            </a:lvl2pPr>
            <a:lvl3pPr marL="1163638" indent="-231775">
              <a:spcBef>
                <a:spcPct val="30000"/>
              </a:spcBef>
              <a:defRPr sz="1200">
                <a:solidFill>
                  <a:schemeClr val="tx1"/>
                </a:solidFill>
                <a:latin typeface="Architects Daughter" panose="02000505000000020004" pitchFamily="2" charset="0"/>
              </a:defRPr>
            </a:lvl3pPr>
            <a:lvl4pPr marL="1630363" indent="-231775">
              <a:spcBef>
                <a:spcPct val="30000"/>
              </a:spcBef>
              <a:defRPr sz="1200">
                <a:solidFill>
                  <a:schemeClr val="tx1"/>
                </a:solidFill>
                <a:latin typeface="Architects Daughter" panose="02000505000000020004" pitchFamily="2" charset="0"/>
              </a:defRPr>
            </a:lvl4pPr>
            <a:lvl5pPr marL="2095500" indent="-231775">
              <a:spcBef>
                <a:spcPct val="30000"/>
              </a:spcBef>
              <a:defRPr sz="1200">
                <a:solidFill>
                  <a:schemeClr val="tx1"/>
                </a:solidFill>
                <a:latin typeface="Architects Daughter" panose="02000505000000020004" pitchFamily="2" charset="0"/>
              </a:defRPr>
            </a:lvl5pPr>
            <a:lvl6pPr marL="2552700" indent="-231775" eaLnBrk="0" fontAlgn="base" hangingPunct="0">
              <a:spcBef>
                <a:spcPct val="30000"/>
              </a:spcBef>
              <a:spcAft>
                <a:spcPct val="0"/>
              </a:spcAft>
              <a:defRPr sz="1200">
                <a:solidFill>
                  <a:schemeClr val="tx1"/>
                </a:solidFill>
                <a:latin typeface="Architects Daughter" panose="02000505000000020004" pitchFamily="2" charset="0"/>
              </a:defRPr>
            </a:lvl6pPr>
            <a:lvl7pPr marL="3009900" indent="-231775" eaLnBrk="0" fontAlgn="base" hangingPunct="0">
              <a:spcBef>
                <a:spcPct val="30000"/>
              </a:spcBef>
              <a:spcAft>
                <a:spcPct val="0"/>
              </a:spcAft>
              <a:defRPr sz="1200">
                <a:solidFill>
                  <a:schemeClr val="tx1"/>
                </a:solidFill>
                <a:latin typeface="Architects Daughter" panose="02000505000000020004" pitchFamily="2" charset="0"/>
              </a:defRPr>
            </a:lvl7pPr>
            <a:lvl8pPr marL="3467100" indent="-231775" eaLnBrk="0" fontAlgn="base" hangingPunct="0">
              <a:spcBef>
                <a:spcPct val="30000"/>
              </a:spcBef>
              <a:spcAft>
                <a:spcPct val="0"/>
              </a:spcAft>
              <a:defRPr sz="1200">
                <a:solidFill>
                  <a:schemeClr val="tx1"/>
                </a:solidFill>
                <a:latin typeface="Architects Daughter" panose="02000505000000020004" pitchFamily="2" charset="0"/>
              </a:defRPr>
            </a:lvl8pPr>
            <a:lvl9pPr marL="3924300" indent="-231775"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9E158F0C-359B-4093-B5F0-4786A1BDC3DE}" type="slidenum">
              <a:rPr lang="en-US" altLang="en-US" smtClean="0"/>
              <a:pPr>
                <a:spcBef>
                  <a:spcPct val="0"/>
                </a:spcBef>
              </a:pPr>
              <a:t>55</a:t>
            </a:fld>
            <a:endParaRPr lang="en-US" altLang="en-US"/>
          </a:p>
        </p:txBody>
      </p:sp>
      <p:sp>
        <p:nvSpPr>
          <p:cNvPr id="108547" name="Rectangle 2">
            <a:extLst>
              <a:ext uri="{FF2B5EF4-FFF2-40B4-BE49-F238E27FC236}">
                <a16:creationId xmlns:a16="http://schemas.microsoft.com/office/drawing/2014/main" id="{5E9F3286-7BF4-1299-2A72-63AF76B3451C}"/>
              </a:ext>
            </a:extLst>
          </p:cNvPr>
          <p:cNvSpPr>
            <a:spLocks noGrp="1" noRot="1" noChangeAspect="1" noChangeArrowheads="1" noTextEdit="1"/>
          </p:cNvSpPr>
          <p:nvPr>
            <p:ph type="sldImg"/>
            <p:custDataLst>
              <p:tags r:id="rId1"/>
            </p:custDataLst>
          </p:nvPr>
        </p:nvSpPr>
        <p:spPr>
          <a:ln/>
        </p:spPr>
      </p:sp>
      <p:sp>
        <p:nvSpPr>
          <p:cNvPr id="108548" name="Rectangle 3">
            <a:extLst>
              <a:ext uri="{FF2B5EF4-FFF2-40B4-BE49-F238E27FC236}">
                <a16:creationId xmlns:a16="http://schemas.microsoft.com/office/drawing/2014/main" id="{463EE39E-CE61-CC36-9D02-FB0CE06CBB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altLang="en-US" sz="800" dirty="0">
              <a:latin typeface="Arial" panose="020B0604020202020204" pitchFamily="34" charset="0"/>
            </a:endParaRPr>
          </a:p>
        </p:txBody>
      </p:sp>
    </p:spTree>
    <p:extLst>
      <p:ext uri="{BB962C8B-B14F-4D97-AF65-F5344CB8AC3E}">
        <p14:creationId xmlns:p14="http://schemas.microsoft.com/office/powerpoint/2010/main" val="9777209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44AAD-FF0B-EE1F-C7C7-8E273652B9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15D512-B5C7-C471-79B2-2359531243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834B2D-376B-E448-FCE2-BBDA710736FB}"/>
              </a:ext>
            </a:extLst>
          </p:cNvPr>
          <p:cNvSpPr>
            <a:spLocks noGrp="1"/>
          </p:cNvSpPr>
          <p:nvPr>
            <p:ph type="body" idx="1"/>
          </p:nvPr>
        </p:nvSpPr>
        <p:spPr/>
        <p:txBody>
          <a:bodyPr/>
          <a:lstStyle/>
          <a:p>
            <a:r>
              <a:rPr lang="en-US" dirty="0"/>
              <a:t>Pass out the bags with the Preview Puzzles – have your teachers match a title, description and picture.</a:t>
            </a:r>
          </a:p>
        </p:txBody>
      </p:sp>
      <p:sp>
        <p:nvSpPr>
          <p:cNvPr id="4" name="Slide Number Placeholder 3">
            <a:extLst>
              <a:ext uri="{FF2B5EF4-FFF2-40B4-BE49-F238E27FC236}">
                <a16:creationId xmlns:a16="http://schemas.microsoft.com/office/drawing/2014/main" id="{FAB1B48C-5B28-944C-3D34-CEE8D665674C}"/>
              </a:ext>
            </a:extLst>
          </p:cNvPr>
          <p:cNvSpPr>
            <a:spLocks noGrp="1"/>
          </p:cNvSpPr>
          <p:nvPr>
            <p:ph type="sldNum" sz="quarter" idx="5"/>
          </p:nvPr>
        </p:nvSpPr>
        <p:spPr/>
        <p:txBody>
          <a:bodyPr/>
          <a:lstStyle/>
          <a:p>
            <a:fld id="{F7EFED98-B859-40E5-AD27-BEF9A53B2399}" type="slidenum">
              <a:rPr lang="en-US" smtClean="0"/>
              <a:t>56</a:t>
            </a:fld>
            <a:endParaRPr lang="en-US"/>
          </a:p>
        </p:txBody>
      </p:sp>
    </p:spTree>
    <p:extLst>
      <p:ext uri="{BB962C8B-B14F-4D97-AF65-F5344CB8AC3E}">
        <p14:creationId xmlns:p14="http://schemas.microsoft.com/office/powerpoint/2010/main" val="10326771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941EC-7B8E-6DDF-63BE-05436B0157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2CEA9D-905A-89FB-4ADA-42E9CA124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8637B1-21B1-DBF7-67DA-715692905DF1}"/>
              </a:ext>
            </a:extLst>
          </p:cNvPr>
          <p:cNvSpPr>
            <a:spLocks noGrp="1"/>
          </p:cNvSpPr>
          <p:nvPr>
            <p:ph type="body" idx="1"/>
          </p:nvPr>
        </p:nvSpPr>
        <p:spPr/>
        <p:txBody>
          <a:bodyPr/>
          <a:lstStyle/>
          <a:p>
            <a:r>
              <a:rPr lang="en-US" dirty="0"/>
              <a:t>Debrief in chat box.</a:t>
            </a:r>
          </a:p>
        </p:txBody>
      </p:sp>
      <p:sp>
        <p:nvSpPr>
          <p:cNvPr id="4" name="Slide Number Placeholder 3">
            <a:extLst>
              <a:ext uri="{FF2B5EF4-FFF2-40B4-BE49-F238E27FC236}">
                <a16:creationId xmlns:a16="http://schemas.microsoft.com/office/drawing/2014/main" id="{1E32DC6D-3D04-F387-ADEA-A1E6D25C9A16}"/>
              </a:ext>
            </a:extLst>
          </p:cNvPr>
          <p:cNvSpPr>
            <a:spLocks noGrp="1"/>
          </p:cNvSpPr>
          <p:nvPr>
            <p:ph type="sldNum" sz="quarter" idx="5"/>
          </p:nvPr>
        </p:nvSpPr>
        <p:spPr/>
        <p:txBody>
          <a:bodyPr/>
          <a:lstStyle/>
          <a:p>
            <a:fld id="{474090D7-EA30-45C9-860E-96BC584F5939}" type="slidenum">
              <a:rPr lang="en-US" smtClean="0"/>
              <a:t>57</a:t>
            </a:fld>
            <a:endParaRPr lang="en-US"/>
          </a:p>
        </p:txBody>
      </p:sp>
    </p:spTree>
    <p:extLst>
      <p:ext uri="{BB962C8B-B14F-4D97-AF65-F5344CB8AC3E}">
        <p14:creationId xmlns:p14="http://schemas.microsoft.com/office/powerpoint/2010/main" val="8743264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852F4-98D4-81EB-D0C2-F6545B4E1910}"/>
            </a:ext>
          </a:extLst>
        </p:cNvPr>
        <p:cNvGrpSpPr/>
        <p:nvPr/>
      </p:nvGrpSpPr>
      <p:grpSpPr>
        <a:xfrm>
          <a:off x="0" y="0"/>
          <a:ext cx="0" cy="0"/>
          <a:chOff x="0" y="0"/>
          <a:chExt cx="0" cy="0"/>
        </a:xfrm>
      </p:grpSpPr>
      <p:sp>
        <p:nvSpPr>
          <p:cNvPr id="99330" name="Rectangle 7">
            <a:extLst>
              <a:ext uri="{FF2B5EF4-FFF2-40B4-BE49-F238E27FC236}">
                <a16:creationId xmlns:a16="http://schemas.microsoft.com/office/drawing/2014/main" id="{8A3E6F0F-F76C-50A4-B536-E0B3FF281A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6A14CE3A-CC4D-4B6A-BBAD-A790CC62723C}" type="slidenum">
              <a:rPr lang="en-US" altLang="en-US"/>
              <a:pPr>
                <a:spcBef>
                  <a:spcPct val="0"/>
                </a:spcBef>
              </a:pPr>
              <a:t>59</a:t>
            </a:fld>
            <a:endParaRPr lang="en-US" altLang="en-US"/>
          </a:p>
        </p:txBody>
      </p:sp>
      <p:sp>
        <p:nvSpPr>
          <p:cNvPr id="99331" name="Rectangle 2">
            <a:extLst>
              <a:ext uri="{FF2B5EF4-FFF2-40B4-BE49-F238E27FC236}">
                <a16:creationId xmlns:a16="http://schemas.microsoft.com/office/drawing/2014/main" id="{C6CD40EC-EA92-7CD3-EFCA-04D9F818D6D1}"/>
              </a:ext>
            </a:extLst>
          </p:cNvPr>
          <p:cNvSpPr>
            <a:spLocks noGrp="1" noRot="1" noChangeAspect="1" noChangeArrowheads="1" noTextEdit="1"/>
          </p:cNvSpPr>
          <p:nvPr>
            <p:ph type="sldImg"/>
            <p:custDataLst>
              <p:tags r:id="rId1"/>
            </p:custDataLst>
          </p:nvPr>
        </p:nvSpPr>
        <p:spPr>
          <a:xfrm>
            <a:off x="1196975" y="715963"/>
            <a:ext cx="4768850" cy="3576637"/>
          </a:xfrm>
          <a:ln/>
        </p:spPr>
      </p:sp>
      <p:sp>
        <p:nvSpPr>
          <p:cNvPr id="99332" name="Rectangle 3">
            <a:extLst>
              <a:ext uri="{FF2B5EF4-FFF2-40B4-BE49-F238E27FC236}">
                <a16:creationId xmlns:a16="http://schemas.microsoft.com/office/drawing/2014/main" id="{C9058162-1DE4-8DD9-7005-990319F9533D}"/>
              </a:ext>
            </a:extLst>
          </p:cNvPr>
          <p:cNvSpPr>
            <a:spLocks noGrp="1" noChangeArrowheads="1"/>
          </p:cNvSpPr>
          <p:nvPr>
            <p:ph type="body" idx="1"/>
          </p:nvPr>
        </p:nvSpPr>
        <p:spPr>
          <a:xfrm>
            <a:off x="954951" y="4530515"/>
            <a:ext cx="5249795" cy="429342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Pat yourself on your back, then give me 5 new things you have learned so far. I have them count down on their fingers.</a:t>
            </a:r>
          </a:p>
        </p:txBody>
      </p:sp>
    </p:spTree>
    <p:extLst>
      <p:ext uri="{BB962C8B-B14F-4D97-AF65-F5344CB8AC3E}">
        <p14:creationId xmlns:p14="http://schemas.microsoft.com/office/powerpoint/2010/main" val="29342425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D8369-8C3D-857F-4AE1-341514B4E174}"/>
            </a:ext>
          </a:extLst>
        </p:cNvPr>
        <p:cNvGrpSpPr/>
        <p:nvPr/>
      </p:nvGrpSpPr>
      <p:grpSpPr>
        <a:xfrm>
          <a:off x="0" y="0"/>
          <a:ext cx="0" cy="0"/>
          <a:chOff x="0" y="0"/>
          <a:chExt cx="0" cy="0"/>
        </a:xfrm>
      </p:grpSpPr>
      <p:sp>
        <p:nvSpPr>
          <p:cNvPr id="84994" name="Rectangle 7">
            <a:extLst>
              <a:ext uri="{FF2B5EF4-FFF2-40B4-BE49-F238E27FC236}">
                <a16:creationId xmlns:a16="http://schemas.microsoft.com/office/drawing/2014/main" id="{56FBC21F-8BF0-1F3B-359E-AA244FF940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C8DAE745-F8C9-4F62-8F4A-93945FF11A07}" type="slidenum">
              <a:rPr lang="en-US" altLang="en-US"/>
              <a:pPr>
                <a:spcBef>
                  <a:spcPct val="0"/>
                </a:spcBef>
              </a:pPr>
              <a:t>60</a:t>
            </a:fld>
            <a:endParaRPr lang="en-US" altLang="en-US"/>
          </a:p>
        </p:txBody>
      </p:sp>
      <p:sp>
        <p:nvSpPr>
          <p:cNvPr id="84995" name="Rectangle 2">
            <a:extLst>
              <a:ext uri="{FF2B5EF4-FFF2-40B4-BE49-F238E27FC236}">
                <a16:creationId xmlns:a16="http://schemas.microsoft.com/office/drawing/2014/main" id="{12BEE586-F67D-3904-67DB-9D34CCF29B80}"/>
              </a:ext>
            </a:extLst>
          </p:cNvPr>
          <p:cNvSpPr>
            <a:spLocks noGrp="1" noRot="1" noChangeAspect="1" noChangeArrowheads="1" noTextEdit="1"/>
          </p:cNvSpPr>
          <p:nvPr>
            <p:ph type="sldImg"/>
            <p:custDataLst>
              <p:tags r:id="rId1"/>
            </p:custDataLst>
          </p:nvPr>
        </p:nvSpPr>
        <p:spPr>
          <a:ln/>
        </p:spPr>
      </p:sp>
      <p:sp>
        <p:nvSpPr>
          <p:cNvPr id="84996" name="Rectangle 3">
            <a:extLst>
              <a:ext uri="{FF2B5EF4-FFF2-40B4-BE49-F238E27FC236}">
                <a16:creationId xmlns:a16="http://schemas.microsoft.com/office/drawing/2014/main" id="{5A9E336E-70D5-BAAE-5DB8-C46DE9765D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i="0" kern="1200" dirty="0">
                <a:solidFill>
                  <a:schemeClr val="tx1"/>
                </a:solidFill>
                <a:effectLst/>
                <a:latin typeface="+mn-lt"/>
                <a:ea typeface="+mn-ea"/>
                <a:cs typeface="+mn-cs"/>
              </a:rPr>
              <a:t>Reduces cognitive load during reading.</a:t>
            </a:r>
            <a:r>
              <a:rPr lang="en-US" sz="1200" b="0" i="0" kern="1200" dirty="0">
                <a:solidFill>
                  <a:schemeClr val="tx1"/>
                </a:solidFill>
                <a:effectLst/>
                <a:latin typeface="+mn-lt"/>
                <a:ea typeface="+mn-ea"/>
                <a:cs typeface="+mn-cs"/>
              </a:rPr>
              <a:t> When students already know key terms, they can devote their mental energy to comprehending ideas and making connections rather than stopping to decode unfamiliar words, which keeps the flow of reading intact.</a:t>
            </a:r>
          </a:p>
          <a:p>
            <a:r>
              <a:rPr lang="en-US" sz="1200" b="1" i="0" kern="1200" dirty="0">
                <a:solidFill>
                  <a:schemeClr val="tx1"/>
                </a:solidFill>
                <a:effectLst/>
                <a:latin typeface="+mn-lt"/>
                <a:ea typeface="+mn-ea"/>
                <a:cs typeface="+mn-cs"/>
              </a:rPr>
              <a:t>Builds the background knowledge needed to access the text.</a:t>
            </a:r>
            <a:r>
              <a:rPr lang="en-US" sz="1200" b="0" i="0" kern="1200" dirty="0">
                <a:solidFill>
                  <a:schemeClr val="tx1"/>
                </a:solidFill>
                <a:effectLst/>
                <a:latin typeface="+mn-lt"/>
                <a:ea typeface="+mn-ea"/>
                <a:cs typeface="+mn-cs"/>
              </a:rPr>
              <a:t> Content vocabulary often carries the core concepts of a subject (e.g., </a:t>
            </a:r>
            <a:r>
              <a:rPr lang="en-US" sz="1200" b="0" i="1" kern="1200" dirty="0">
                <a:solidFill>
                  <a:schemeClr val="tx1"/>
                </a:solidFill>
                <a:effectLst/>
                <a:latin typeface="+mn-lt"/>
                <a:ea typeface="+mn-ea"/>
                <a:cs typeface="+mn-cs"/>
              </a:rPr>
              <a:t>photosynthesis</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democracy</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denominator</a:t>
            </a:r>
            <a:r>
              <a:rPr lang="en-US" sz="1200" b="0" i="0" kern="1200" dirty="0">
                <a:solidFill>
                  <a:schemeClr val="tx1"/>
                </a:solidFill>
                <a:effectLst/>
                <a:latin typeface="+mn-lt"/>
                <a:ea typeface="+mn-ea"/>
                <a:cs typeface="+mn-cs"/>
              </a:rPr>
              <a:t>), so pre-teaching these terms gives students the conceptual hooks to understand what they read instead of encountering ideas cold.</a:t>
            </a:r>
          </a:p>
          <a:p>
            <a:r>
              <a:rPr lang="en-US" sz="1200" b="1" i="0" kern="1200" dirty="0">
                <a:solidFill>
                  <a:schemeClr val="tx1"/>
                </a:solidFill>
                <a:effectLst/>
                <a:latin typeface="+mn-lt"/>
                <a:ea typeface="+mn-ea"/>
                <a:cs typeface="+mn-cs"/>
              </a:rPr>
              <a:t>Improves comprehension and retention.</a:t>
            </a:r>
            <a:r>
              <a:rPr lang="en-US" sz="1200" b="0" i="0" kern="1200" dirty="0">
                <a:solidFill>
                  <a:schemeClr val="tx1"/>
                </a:solidFill>
                <a:effectLst/>
                <a:latin typeface="+mn-lt"/>
                <a:ea typeface="+mn-ea"/>
                <a:cs typeface="+mn-cs"/>
              </a:rPr>
              <a:t> Research consistently links word knowledge to reading comprehension; students who understand the vocabulary going in are better able to grasp main ideas, follow arguments, and remember what they've read afterward.</a:t>
            </a:r>
          </a:p>
          <a:p>
            <a:r>
              <a:rPr lang="en-US" sz="1200" b="1" i="0" kern="1200" dirty="0">
                <a:solidFill>
                  <a:schemeClr val="tx1"/>
                </a:solidFill>
                <a:effectLst/>
                <a:latin typeface="+mn-lt"/>
                <a:ea typeface="+mn-ea"/>
                <a:cs typeface="+mn-cs"/>
              </a:rPr>
              <a:t>Promotes equity for diverse learners.</a:t>
            </a:r>
            <a:r>
              <a:rPr lang="en-US" sz="1200" b="0" i="0" kern="1200" dirty="0">
                <a:solidFill>
                  <a:schemeClr val="tx1"/>
                </a:solidFill>
                <a:effectLst/>
                <a:latin typeface="+mn-lt"/>
                <a:ea typeface="+mn-ea"/>
                <a:cs typeface="+mn-cs"/>
              </a:rPr>
              <a:t> Pre-teaching levels the playing field for English language learners, struggling readers, and students with less prior exposure to academic language, ensuring they aren't shut out of the content before they even begin.</a:t>
            </a:r>
          </a:p>
          <a:p>
            <a:br>
              <a:rPr lang="en-US" sz="800" dirty="0"/>
            </a:br>
            <a:endParaRPr lang="en-US" altLang="en-US" sz="800" dirty="0">
              <a:latin typeface="Arial" panose="020B0604020202020204" pitchFamily="34" charset="0"/>
            </a:endParaRPr>
          </a:p>
        </p:txBody>
      </p:sp>
    </p:spTree>
    <p:extLst>
      <p:ext uri="{BB962C8B-B14F-4D97-AF65-F5344CB8AC3E}">
        <p14:creationId xmlns:p14="http://schemas.microsoft.com/office/powerpoint/2010/main" val="8325782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04CC4-1B7D-99F0-1789-46AE7D4D6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5E5B0-2B2E-F464-D9FF-AF3948E110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8AD3E6-D26C-F291-7EB5-2143CCE5EC19}"/>
              </a:ext>
            </a:extLst>
          </p:cNvPr>
          <p:cNvSpPr>
            <a:spLocks noGrp="1"/>
          </p:cNvSpPr>
          <p:nvPr>
            <p:ph type="body" idx="1"/>
          </p:nvPr>
        </p:nvSpPr>
        <p:spPr/>
        <p:txBody>
          <a:bodyPr/>
          <a:lstStyle/>
          <a:p>
            <a:r>
              <a:rPr lang="en-US" dirty="0"/>
              <a:t>Pass out the Vocabulary Doodle Notes and encourage teachers to take notes on this handout. When you are done, they will glue it in their ISN.</a:t>
            </a:r>
          </a:p>
        </p:txBody>
      </p:sp>
      <p:sp>
        <p:nvSpPr>
          <p:cNvPr id="4" name="Slide Number Placeholder 3">
            <a:extLst>
              <a:ext uri="{FF2B5EF4-FFF2-40B4-BE49-F238E27FC236}">
                <a16:creationId xmlns:a16="http://schemas.microsoft.com/office/drawing/2014/main" id="{3EB38081-F505-0AC8-3739-43003BFBD8F2}"/>
              </a:ext>
            </a:extLst>
          </p:cNvPr>
          <p:cNvSpPr>
            <a:spLocks noGrp="1"/>
          </p:cNvSpPr>
          <p:nvPr>
            <p:ph type="sldNum" sz="quarter" idx="5"/>
          </p:nvPr>
        </p:nvSpPr>
        <p:spPr/>
        <p:txBody>
          <a:bodyPr/>
          <a:lstStyle/>
          <a:p>
            <a:fld id="{F7EFED98-B859-40E5-AD27-BEF9A53B2399}" type="slidenum">
              <a:rPr lang="en-US" smtClean="0"/>
              <a:t>61</a:t>
            </a:fld>
            <a:endParaRPr lang="en-US"/>
          </a:p>
        </p:txBody>
      </p:sp>
    </p:spTree>
    <p:extLst>
      <p:ext uri="{BB962C8B-B14F-4D97-AF65-F5344CB8AC3E}">
        <p14:creationId xmlns:p14="http://schemas.microsoft.com/office/powerpoint/2010/main" val="36577408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look at explicit vocabulary instruction.</a:t>
            </a:r>
          </a:p>
        </p:txBody>
      </p:sp>
      <p:sp>
        <p:nvSpPr>
          <p:cNvPr id="4" name="Slide Number Placeholder 3"/>
          <p:cNvSpPr>
            <a:spLocks noGrp="1"/>
          </p:cNvSpPr>
          <p:nvPr>
            <p:ph type="sldNum" sz="quarter" idx="5"/>
          </p:nvPr>
        </p:nvSpPr>
        <p:spPr/>
        <p:txBody>
          <a:bodyPr/>
          <a:lstStyle/>
          <a:p>
            <a:fld id="{474090D7-EA30-45C9-860E-96BC584F5939}" type="slidenum">
              <a:rPr lang="en-US" smtClean="0"/>
              <a:t>62</a:t>
            </a:fld>
            <a:endParaRPr lang="en-US"/>
          </a:p>
        </p:txBody>
      </p:sp>
    </p:spTree>
    <p:extLst>
      <p:ext uri="{BB962C8B-B14F-4D97-AF65-F5344CB8AC3E}">
        <p14:creationId xmlns:p14="http://schemas.microsoft.com/office/powerpoint/2010/main" val="42406105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5"/>
          </p:nvPr>
        </p:nvSpPr>
        <p:spPr/>
        <p:txBody>
          <a:bodyPr/>
          <a:lstStyle/>
          <a:p>
            <a:fld id="{474090D7-EA30-45C9-860E-96BC584F5939}" type="slidenum">
              <a:rPr lang="en-US" smtClean="0"/>
              <a:t>63</a:t>
            </a:fld>
            <a:endParaRPr lang="en-US"/>
          </a:p>
        </p:txBody>
      </p:sp>
    </p:spTree>
    <p:extLst>
      <p:ext uri="{BB962C8B-B14F-4D97-AF65-F5344CB8AC3E}">
        <p14:creationId xmlns:p14="http://schemas.microsoft.com/office/powerpoint/2010/main" val="15832606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now going to look at a variety of strategies to teach vocabulary.  Remember, lack of vocabulary knowledge is one of the main reasons students struggle with reading and primary sources. </a:t>
            </a:r>
          </a:p>
        </p:txBody>
      </p:sp>
      <p:sp>
        <p:nvSpPr>
          <p:cNvPr id="4" name="Slide Number Placeholder 3"/>
          <p:cNvSpPr>
            <a:spLocks noGrp="1"/>
          </p:cNvSpPr>
          <p:nvPr>
            <p:ph type="sldNum" sz="quarter" idx="5"/>
          </p:nvPr>
        </p:nvSpPr>
        <p:spPr/>
        <p:txBody>
          <a:bodyPr/>
          <a:lstStyle/>
          <a:p>
            <a:fld id="{474090D7-EA30-45C9-860E-96BC584F5939}" type="slidenum">
              <a:rPr lang="en-US" smtClean="0"/>
              <a:t>64</a:t>
            </a:fld>
            <a:endParaRPr lang="en-US"/>
          </a:p>
        </p:txBody>
      </p:sp>
    </p:spTree>
    <p:extLst>
      <p:ext uri="{BB962C8B-B14F-4D97-AF65-F5344CB8AC3E}">
        <p14:creationId xmlns:p14="http://schemas.microsoft.com/office/powerpoint/2010/main" val="12776176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must start with the research.  There are multiple books and articles written on how to teach vocabulary – but here are the key parts…</a:t>
            </a:r>
          </a:p>
        </p:txBody>
      </p:sp>
      <p:sp>
        <p:nvSpPr>
          <p:cNvPr id="4" name="Slide Number Placeholder 3"/>
          <p:cNvSpPr>
            <a:spLocks noGrp="1"/>
          </p:cNvSpPr>
          <p:nvPr>
            <p:ph type="sldNum" sz="quarter" idx="5"/>
          </p:nvPr>
        </p:nvSpPr>
        <p:spPr/>
        <p:txBody>
          <a:bodyPr/>
          <a:lstStyle/>
          <a:p>
            <a:fld id="{EB2CA709-669E-4DA9-9ABF-8EB8F8D0BB17}" type="slidenum">
              <a:rPr lang="en-US" smtClean="0"/>
              <a:t>65</a:t>
            </a:fld>
            <a:endParaRPr lang="en-US"/>
          </a:p>
        </p:txBody>
      </p:sp>
    </p:spTree>
    <p:extLst>
      <p:ext uri="{BB962C8B-B14F-4D97-AF65-F5344CB8AC3E}">
        <p14:creationId xmlns:p14="http://schemas.microsoft.com/office/powerpoint/2010/main" val="24304764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taken the research and created my own 6 steps for practical vocabulary instruction.  We will examine each of these steps in this workshop. Steps one and two need to be done in order, but the rest of the steps can be done at any point in the unit. </a:t>
            </a:r>
          </a:p>
          <a:p>
            <a:endParaRPr lang="en-US" dirty="0"/>
          </a:p>
          <a:p>
            <a:r>
              <a:rPr lang="en-US" dirty="0">
                <a:latin typeface="Janda Everyday Casual" panose="02000503000000020004" pitchFamily="2" charset="0"/>
              </a:rPr>
              <a:t>Some key points to remember: </a:t>
            </a:r>
          </a:p>
          <a:p>
            <a:pPr marL="168146" indent="-168146">
              <a:buFont typeface="Arial" panose="020B0604020202020204" pitchFamily="34" charset="0"/>
              <a:buChar char="•"/>
            </a:pPr>
            <a:r>
              <a:rPr lang="en-US" dirty="0">
                <a:latin typeface="Janda Everyday Casual" panose="02000503000000020004" pitchFamily="2" charset="0"/>
              </a:rPr>
              <a:t>Vocabulary instruction must be intentional, not just the initial instruction on the definition of the term, but included deliberately in subsequent lesson plans throughout the unit.</a:t>
            </a:r>
          </a:p>
          <a:p>
            <a:endParaRPr lang="en-US" dirty="0">
              <a:latin typeface="Janda Everyday Casual" panose="02000503000000020004" pitchFamily="2" charset="0"/>
            </a:endParaRPr>
          </a:p>
          <a:p>
            <a:pPr marL="168146" indent="-168146">
              <a:buFont typeface="Arial" panose="020B0604020202020204" pitchFamily="34" charset="0"/>
              <a:buChar char="•"/>
            </a:pPr>
            <a:r>
              <a:rPr lang="en-US" dirty="0">
                <a:latin typeface="Janda Everyday Casual" panose="02000503000000020004" pitchFamily="2" charset="0"/>
              </a:rPr>
              <a:t>Vocabulary must be taught directly – students need to see the term, hear the term, and say the term in order to build their understanding of key content vocabulary.  </a:t>
            </a:r>
          </a:p>
          <a:p>
            <a:pPr marL="168146" indent="-168146">
              <a:buFont typeface="Arial" panose="020B0604020202020204" pitchFamily="34" charset="0"/>
              <a:buChar char="•"/>
            </a:pPr>
            <a:endParaRPr lang="en-US" dirty="0">
              <a:latin typeface="Janda Everyday Casual" panose="02000503000000020004" pitchFamily="2" charset="0"/>
            </a:endParaRPr>
          </a:p>
          <a:p>
            <a:pPr marL="168146" indent="-168146">
              <a:buFont typeface="Arial" panose="020B0604020202020204" pitchFamily="34" charset="0"/>
              <a:buChar char="•"/>
            </a:pPr>
            <a:r>
              <a:rPr lang="en-US" dirty="0">
                <a:latin typeface="Janda Everyday Casual" panose="02000503000000020004" pitchFamily="2" charset="0"/>
              </a:rPr>
              <a:t>Students need to encounter the vocabulary term in a meaningful way at least six times throughout the unit before it can be understood and applied. </a:t>
            </a:r>
          </a:p>
          <a:p>
            <a:pPr marL="168146" indent="-168146">
              <a:buFont typeface="Arial" panose="020B0604020202020204" pitchFamily="34" charset="0"/>
              <a:buChar char="•"/>
            </a:pPr>
            <a:endParaRPr lang="en-US" dirty="0">
              <a:latin typeface="Janda Everyday Casual" panose="02000503000000020004" pitchFamily="2" charset="0"/>
            </a:endParaRPr>
          </a:p>
          <a:p>
            <a:pPr marL="168146" indent="-168146">
              <a:buFont typeface="Arial" panose="020B0604020202020204" pitchFamily="34" charset="0"/>
              <a:buChar char="•"/>
            </a:pPr>
            <a:r>
              <a:rPr lang="en-US" dirty="0">
                <a:latin typeface="Janda Everyday Casual" panose="02000503000000020004" pitchFamily="2" charset="0"/>
              </a:rPr>
              <a:t>One of the best ways for students to learn vocabulary is to associate an image with the term. </a:t>
            </a:r>
          </a:p>
          <a:p>
            <a:pPr marL="168146" indent="-168146">
              <a:buFont typeface="Arial" panose="020B0604020202020204" pitchFamily="34" charset="0"/>
              <a:buChar char="•"/>
            </a:pPr>
            <a:endParaRPr lang="en-US" dirty="0">
              <a:latin typeface="Janda Everyday Casual" panose="02000503000000020004" pitchFamily="2" charset="0"/>
            </a:endParaRPr>
          </a:p>
          <a:p>
            <a:pPr marL="168146" indent="-168146">
              <a:buFont typeface="Arial" panose="020B0604020202020204" pitchFamily="34" charset="0"/>
              <a:buChar char="•"/>
            </a:pPr>
            <a:r>
              <a:rPr lang="en-US" dirty="0">
                <a:latin typeface="Janda Everyday Casual" panose="02000503000000020004" pitchFamily="2" charset="0"/>
              </a:rPr>
              <a:t>Students must participate in engaging activities for long term retention.  </a:t>
            </a:r>
          </a:p>
          <a:p>
            <a:endParaRPr lang="en-US" dirty="0"/>
          </a:p>
        </p:txBody>
      </p:sp>
      <p:sp>
        <p:nvSpPr>
          <p:cNvPr id="4" name="Slide Number Placeholder 3"/>
          <p:cNvSpPr>
            <a:spLocks noGrp="1"/>
          </p:cNvSpPr>
          <p:nvPr>
            <p:ph type="sldNum" sz="quarter" idx="5"/>
          </p:nvPr>
        </p:nvSpPr>
        <p:spPr/>
        <p:txBody>
          <a:bodyPr/>
          <a:lstStyle/>
          <a:p>
            <a:fld id="{EB2CA709-669E-4DA9-9ABF-8EB8F8D0BB17}" type="slidenum">
              <a:rPr lang="en-US" smtClean="0"/>
              <a:t>66</a:t>
            </a:fld>
            <a:endParaRPr lang="en-US"/>
          </a:p>
        </p:txBody>
      </p:sp>
    </p:spTree>
    <p:extLst>
      <p:ext uri="{BB962C8B-B14F-4D97-AF65-F5344CB8AC3E}">
        <p14:creationId xmlns:p14="http://schemas.microsoft.com/office/powerpoint/2010/main" val="18054269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One actually seems obvious – you need to know the terms that you will be teaching.  In the discipline of Social Studies there are more than 26,000 terms – more than math, Language Arts, and Science combined.  Social Studies vocabulary is actually the vocabulary needed most in college.  </a:t>
            </a:r>
          </a:p>
          <a:p>
            <a:endParaRPr lang="en-US" dirty="0"/>
          </a:p>
          <a:p>
            <a:r>
              <a:rPr lang="en-US" dirty="0"/>
              <a:t>But there is actually more to just teaching a list of terms out of the textbook.  What are the specific vocabulary terms students will need to master your daily lesson? The unit? You cannot teach too many vocabulary terms in one setting and expect immediate mastery.  You need to carefully examine the terms you are given or you find for each unit and decide – is this a term that is essential for this lesson? For this unit? Can this term be introduced and master at a later point? Or does it need mastery now? Is this a term that has already been taught and just needs a refresher?  Thoughtful planning needs to happen before instruction. </a:t>
            </a:r>
          </a:p>
        </p:txBody>
      </p:sp>
      <p:sp>
        <p:nvSpPr>
          <p:cNvPr id="4" name="Slide Number Placeholder 3"/>
          <p:cNvSpPr>
            <a:spLocks noGrp="1"/>
          </p:cNvSpPr>
          <p:nvPr>
            <p:ph type="sldNum" sz="quarter" idx="5"/>
          </p:nvPr>
        </p:nvSpPr>
        <p:spPr/>
        <p:txBody>
          <a:bodyPr/>
          <a:lstStyle/>
          <a:p>
            <a:fld id="{EB2CA709-669E-4DA9-9ABF-8EB8F8D0BB17}" type="slidenum">
              <a:rPr lang="en-US" smtClean="0"/>
              <a:t>69</a:t>
            </a:fld>
            <a:endParaRPr lang="en-US"/>
          </a:p>
        </p:txBody>
      </p:sp>
    </p:spTree>
    <p:extLst>
      <p:ext uri="{BB962C8B-B14F-4D97-AF65-F5344CB8AC3E}">
        <p14:creationId xmlns:p14="http://schemas.microsoft.com/office/powerpoint/2010/main" val="14006796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handout on Tips for Selecting Vocabulary Terms.  When you have finished reading the Tips – jot down 1-2 new learnings or thoughts on your Doodle Notes. </a:t>
            </a:r>
          </a:p>
        </p:txBody>
      </p:sp>
      <p:sp>
        <p:nvSpPr>
          <p:cNvPr id="4" name="Slide Number Placeholder 3"/>
          <p:cNvSpPr>
            <a:spLocks noGrp="1"/>
          </p:cNvSpPr>
          <p:nvPr>
            <p:ph type="sldNum" sz="quarter" idx="5"/>
          </p:nvPr>
        </p:nvSpPr>
        <p:spPr/>
        <p:txBody>
          <a:bodyPr/>
          <a:lstStyle/>
          <a:p>
            <a:fld id="{EB2CA709-669E-4DA9-9ABF-8EB8F8D0BB17}" type="slidenum">
              <a:rPr lang="en-US" smtClean="0"/>
              <a:t>70</a:t>
            </a:fld>
            <a:endParaRPr lang="en-US"/>
          </a:p>
        </p:txBody>
      </p:sp>
    </p:spTree>
    <p:extLst>
      <p:ext uri="{BB962C8B-B14F-4D97-AF65-F5344CB8AC3E}">
        <p14:creationId xmlns:p14="http://schemas.microsoft.com/office/powerpoint/2010/main" val="18319218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Vocabulary instruction is active, it is not a passive activity to fill time.  Assigning vocabulary out of the back of the book and having students copy the definition does not work.  Just like you would plan for a lesson on teaching content, you need to plan how you will teach vocabulary.  </a:t>
            </a:r>
          </a:p>
          <a:p>
            <a:endParaRPr lang="en-US" dirty="0"/>
          </a:p>
          <a:p>
            <a:r>
              <a:rPr lang="en-US" dirty="0"/>
              <a:t>The 2</a:t>
            </a:r>
            <a:r>
              <a:rPr lang="en-US" baseline="30000" dirty="0"/>
              <a:t>nd</a:t>
            </a:r>
            <a:r>
              <a:rPr lang="en-US" dirty="0"/>
              <a:t> step involves explicit instruction.  Pronounce the vocabulary terms to your students. Students must hear the word out loud to help build their understanding of the term. Many time students will understand a term more if they hear it first.  Think of the term militia – the way it is pronounced and the way it is spelled can be confusing to your students.  But if you pronounce the term first, they may already know the word, just not have experienced it in text. </a:t>
            </a:r>
          </a:p>
          <a:p>
            <a:endParaRPr lang="en-US" dirty="0"/>
          </a:p>
          <a:p>
            <a:r>
              <a:rPr lang="en-US" dirty="0"/>
              <a:t>The rest of the vocabulary instruction can differ depending on the term, but these activities are recommended when you are teaching vocabulary. </a:t>
            </a:r>
          </a:p>
          <a:p>
            <a:endParaRPr lang="en-US" dirty="0"/>
          </a:p>
          <a:p>
            <a:r>
              <a:rPr lang="en-US" dirty="0"/>
              <a:t>Define it, or help your students define the term. There is nothing more dangerous than asking kids to just “google” the definition.  They will usually just choose the first definition rather than correct one. </a:t>
            </a:r>
          </a:p>
          <a:p>
            <a:endParaRPr lang="en-US" dirty="0"/>
          </a:p>
          <a:p>
            <a:r>
              <a:rPr lang="en-US" dirty="0"/>
              <a:t>Help students make connections to any root terms.  This is important for transfer of knowledge – if they understand the root, they can understand the term.</a:t>
            </a:r>
          </a:p>
          <a:p>
            <a:endParaRPr lang="en-US" dirty="0"/>
          </a:p>
          <a:p>
            <a:r>
              <a:rPr lang="en-US" dirty="0"/>
              <a:t>Help students make connections with synonyms – many times, vocabulary on an assessment is actually a synonym of a term they were taught. </a:t>
            </a:r>
          </a:p>
          <a:p>
            <a:endParaRPr lang="en-US" dirty="0"/>
          </a:p>
          <a:p>
            <a:r>
              <a:rPr lang="en-US" dirty="0"/>
              <a:t>And finally, give concrete SOCIAL STUDIES examples of the term.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B2CA709-669E-4DA9-9ABF-8EB8F8D0BB17}" type="slidenum">
              <a:rPr lang="en-US" smtClean="0"/>
              <a:t>71</a:t>
            </a:fld>
            <a:endParaRPr lang="en-US"/>
          </a:p>
        </p:txBody>
      </p:sp>
    </p:spTree>
    <p:extLst>
      <p:ext uri="{BB962C8B-B14F-4D97-AF65-F5344CB8AC3E}">
        <p14:creationId xmlns:p14="http://schemas.microsoft.com/office/powerpoint/2010/main" val="15355482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do a quick check. What words in your course do you know students struggle with? Talk with your partner and list 5 terms that you know students will need to have explicit instruction for.  Do these terms have any root words? What are their synonyms?  What are Social Studies examples of these terms.</a:t>
            </a:r>
          </a:p>
          <a:p>
            <a:endParaRPr lang="en-US" dirty="0"/>
          </a:p>
        </p:txBody>
      </p:sp>
      <p:sp>
        <p:nvSpPr>
          <p:cNvPr id="4" name="Slide Number Placeholder 3"/>
          <p:cNvSpPr>
            <a:spLocks noGrp="1"/>
          </p:cNvSpPr>
          <p:nvPr>
            <p:ph type="sldNum" sz="quarter" idx="5"/>
          </p:nvPr>
        </p:nvSpPr>
        <p:spPr/>
        <p:txBody>
          <a:bodyPr/>
          <a:lstStyle/>
          <a:p>
            <a:fld id="{EB2CA709-669E-4DA9-9ABF-8EB8F8D0BB17}" type="slidenum">
              <a:rPr lang="en-US" smtClean="0"/>
              <a:t>72</a:t>
            </a:fld>
            <a:endParaRPr lang="en-US"/>
          </a:p>
        </p:txBody>
      </p:sp>
    </p:spTree>
    <p:extLst>
      <p:ext uri="{BB962C8B-B14F-4D97-AF65-F5344CB8AC3E}">
        <p14:creationId xmlns:p14="http://schemas.microsoft.com/office/powerpoint/2010/main" val="24008200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strategy for explicit instruction involves using planned visuals of the definition.  Let’s look at a content example of this –…</a:t>
            </a:r>
          </a:p>
        </p:txBody>
      </p:sp>
      <p:sp>
        <p:nvSpPr>
          <p:cNvPr id="4" name="Slide Number Placeholder 3"/>
          <p:cNvSpPr>
            <a:spLocks noGrp="1"/>
          </p:cNvSpPr>
          <p:nvPr>
            <p:ph type="sldNum" sz="quarter" idx="5"/>
          </p:nvPr>
        </p:nvSpPr>
        <p:spPr/>
        <p:txBody>
          <a:bodyPr/>
          <a:lstStyle/>
          <a:p>
            <a:fld id="{EB2CA709-669E-4DA9-9ABF-8EB8F8D0BB17}" type="slidenum">
              <a:rPr lang="en-US" smtClean="0"/>
              <a:t>74</a:t>
            </a:fld>
            <a:endParaRPr lang="en-US"/>
          </a:p>
        </p:txBody>
      </p:sp>
    </p:spTree>
    <p:extLst>
      <p:ext uri="{BB962C8B-B14F-4D97-AF65-F5344CB8AC3E}">
        <p14:creationId xmlns:p14="http://schemas.microsoft.com/office/powerpoint/2010/main" val="37349062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quick look at this image - </a:t>
            </a:r>
          </a:p>
        </p:txBody>
      </p:sp>
      <p:sp>
        <p:nvSpPr>
          <p:cNvPr id="4" name="Slide Number Placeholder 3"/>
          <p:cNvSpPr>
            <a:spLocks noGrp="1"/>
          </p:cNvSpPr>
          <p:nvPr>
            <p:ph type="sldNum" sz="quarter" idx="5"/>
          </p:nvPr>
        </p:nvSpPr>
        <p:spPr/>
        <p:txBody>
          <a:bodyPr/>
          <a:lstStyle/>
          <a:p>
            <a:fld id="{EB2CA709-669E-4DA9-9ABF-8EB8F8D0BB17}" type="slidenum">
              <a:rPr lang="en-US" smtClean="0"/>
              <a:t>75</a:t>
            </a:fld>
            <a:endParaRPr lang="en-US"/>
          </a:p>
        </p:txBody>
      </p:sp>
    </p:spTree>
    <p:extLst>
      <p:ext uri="{BB962C8B-B14F-4D97-AF65-F5344CB8AC3E}">
        <p14:creationId xmlns:p14="http://schemas.microsoft.com/office/powerpoint/2010/main" val="23598352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method to teach vocabulary with images is the 3, 2, 1 Definitions – Allow students time to analyze an image to build their understanding of an image. </a:t>
            </a:r>
          </a:p>
        </p:txBody>
      </p:sp>
      <p:sp>
        <p:nvSpPr>
          <p:cNvPr id="4" name="Slide Number Placeholder 3"/>
          <p:cNvSpPr>
            <a:spLocks noGrp="1"/>
          </p:cNvSpPr>
          <p:nvPr>
            <p:ph type="sldNum" sz="quarter" idx="5"/>
          </p:nvPr>
        </p:nvSpPr>
        <p:spPr/>
        <p:txBody>
          <a:bodyPr/>
          <a:lstStyle/>
          <a:p>
            <a:fld id="{EB2CA709-669E-4DA9-9ABF-8EB8F8D0BB17}" type="slidenum">
              <a:rPr lang="en-US" smtClean="0"/>
              <a:t>76</a:t>
            </a:fld>
            <a:endParaRPr lang="en-US"/>
          </a:p>
        </p:txBody>
      </p:sp>
    </p:spTree>
    <p:extLst>
      <p:ext uri="{BB962C8B-B14F-4D97-AF65-F5344CB8AC3E}">
        <p14:creationId xmlns:p14="http://schemas.microsoft.com/office/powerpoint/2010/main" val="26336184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method to teach vocabulary with images is the 3, 2, 1 Definitions – Allow students time to analyze an image to build their understanding of an image. </a:t>
            </a:r>
          </a:p>
        </p:txBody>
      </p:sp>
      <p:sp>
        <p:nvSpPr>
          <p:cNvPr id="4" name="Slide Number Placeholder 3"/>
          <p:cNvSpPr>
            <a:spLocks noGrp="1"/>
          </p:cNvSpPr>
          <p:nvPr>
            <p:ph type="sldNum" sz="quarter" idx="5"/>
          </p:nvPr>
        </p:nvSpPr>
        <p:spPr/>
        <p:txBody>
          <a:bodyPr/>
          <a:lstStyle/>
          <a:p>
            <a:fld id="{EB2CA709-669E-4DA9-9ABF-8EB8F8D0BB17}" type="slidenum">
              <a:rPr lang="en-US" smtClean="0"/>
              <a:t>77</a:t>
            </a:fld>
            <a:endParaRPr lang="en-US"/>
          </a:p>
        </p:txBody>
      </p:sp>
    </p:spTree>
    <p:extLst>
      <p:ext uri="{BB962C8B-B14F-4D97-AF65-F5344CB8AC3E}">
        <p14:creationId xmlns:p14="http://schemas.microsoft.com/office/powerpoint/2010/main" val="20340091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create a 3, 2, 1 definition on this image</a:t>
            </a:r>
          </a:p>
        </p:txBody>
      </p:sp>
      <p:sp>
        <p:nvSpPr>
          <p:cNvPr id="4" name="Slide Number Placeholder 3"/>
          <p:cNvSpPr>
            <a:spLocks noGrp="1"/>
          </p:cNvSpPr>
          <p:nvPr>
            <p:ph type="sldNum" sz="quarter" idx="5"/>
          </p:nvPr>
        </p:nvSpPr>
        <p:spPr/>
        <p:txBody>
          <a:bodyPr/>
          <a:lstStyle/>
          <a:p>
            <a:fld id="{474090D7-EA30-45C9-860E-96BC584F5939}" type="slidenum">
              <a:rPr lang="en-US" smtClean="0"/>
              <a:t>78</a:t>
            </a:fld>
            <a:endParaRPr lang="en-US"/>
          </a:p>
        </p:txBody>
      </p:sp>
    </p:spTree>
    <p:extLst>
      <p:ext uri="{BB962C8B-B14F-4D97-AF65-F5344CB8AC3E}">
        <p14:creationId xmlns:p14="http://schemas.microsoft.com/office/powerpoint/2010/main" val="12232886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you are learning about visuals to support vocabulary instruction – I want to take a quick time out to discuss Word Walls. </a:t>
            </a:r>
          </a:p>
        </p:txBody>
      </p:sp>
      <p:sp>
        <p:nvSpPr>
          <p:cNvPr id="4" name="Slide Number Placeholder 3"/>
          <p:cNvSpPr>
            <a:spLocks noGrp="1"/>
          </p:cNvSpPr>
          <p:nvPr>
            <p:ph type="sldNum" sz="quarter" idx="5"/>
          </p:nvPr>
        </p:nvSpPr>
        <p:spPr/>
        <p:txBody>
          <a:bodyPr/>
          <a:lstStyle/>
          <a:p>
            <a:fld id="{EB2CA709-669E-4DA9-9ABF-8EB8F8D0BB17}" type="slidenum">
              <a:rPr lang="en-US" smtClean="0"/>
              <a:t>79</a:t>
            </a:fld>
            <a:endParaRPr lang="en-US"/>
          </a:p>
        </p:txBody>
      </p:sp>
    </p:spTree>
    <p:extLst>
      <p:ext uri="{BB962C8B-B14F-4D97-AF65-F5344CB8AC3E}">
        <p14:creationId xmlns:p14="http://schemas.microsoft.com/office/powerpoint/2010/main" val="7848010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with a partner</a:t>
            </a:r>
          </a:p>
        </p:txBody>
      </p:sp>
      <p:sp>
        <p:nvSpPr>
          <p:cNvPr id="4" name="Slide Number Placeholder 3"/>
          <p:cNvSpPr>
            <a:spLocks noGrp="1"/>
          </p:cNvSpPr>
          <p:nvPr>
            <p:ph type="sldNum" sz="quarter" idx="5"/>
          </p:nvPr>
        </p:nvSpPr>
        <p:spPr/>
        <p:txBody>
          <a:bodyPr/>
          <a:lstStyle/>
          <a:p>
            <a:fld id="{474090D7-EA30-45C9-860E-96BC584F5939}" type="slidenum">
              <a:rPr lang="en-US" smtClean="0"/>
              <a:t>80</a:t>
            </a:fld>
            <a:endParaRPr lang="en-US"/>
          </a:p>
        </p:txBody>
      </p:sp>
    </p:spTree>
    <p:extLst>
      <p:ext uri="{BB962C8B-B14F-4D97-AF65-F5344CB8AC3E}">
        <p14:creationId xmlns:p14="http://schemas.microsoft.com/office/powerpoint/2010/main" val="41314503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you had instruction on how to use Word Walls, or was it just a district initiative you were told to follow? Let me tell you my own story with word walls….</a:t>
            </a:r>
          </a:p>
          <a:p>
            <a:endParaRPr lang="en-US" dirty="0"/>
          </a:p>
          <a:p>
            <a:r>
              <a:rPr lang="en-US" dirty="0"/>
              <a:t>Insert your own experience using word walls</a:t>
            </a:r>
          </a:p>
        </p:txBody>
      </p:sp>
      <p:sp>
        <p:nvSpPr>
          <p:cNvPr id="4" name="Slide Number Placeholder 3"/>
          <p:cNvSpPr>
            <a:spLocks noGrp="1"/>
          </p:cNvSpPr>
          <p:nvPr>
            <p:ph type="sldNum" sz="quarter" idx="5"/>
          </p:nvPr>
        </p:nvSpPr>
        <p:spPr/>
        <p:txBody>
          <a:bodyPr/>
          <a:lstStyle/>
          <a:p>
            <a:fld id="{EB2CA709-669E-4DA9-9ABF-8EB8F8D0BB17}" type="slidenum">
              <a:rPr lang="en-US" smtClean="0"/>
              <a:t>82</a:t>
            </a:fld>
            <a:endParaRPr lang="en-US"/>
          </a:p>
        </p:txBody>
      </p:sp>
    </p:spTree>
    <p:extLst>
      <p:ext uri="{BB962C8B-B14F-4D97-AF65-F5344CB8AC3E}">
        <p14:creationId xmlns:p14="http://schemas.microsoft.com/office/powerpoint/2010/main" val="10247811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sz="1200" dirty="0"/>
              <a:t>It's one thing to argue a strategy </a:t>
            </a:r>
            <a:r>
              <a:rPr lang="en-US" sz="1200" i="1" dirty="0"/>
              <a:t>should</a:t>
            </a:r>
            <a:r>
              <a:rPr lang="en-US" sz="1200" dirty="0"/>
              <a:t> help; it's another to measure it. A 2024 meta-analysis examining word walls across multiple schools found large effects on vocabulary learning, with effect sizes well above 1.0 at both the junior high and high school levels. For context, an effect size that large is the kind of result educators rarely see from a low-cost, low-tech intervention. Smaller studies echo the pattern across very different populations—including measurable vocabulary gains for students with hearing impairments learning science terms, and for English learners building academic language.</a:t>
            </a:r>
          </a:p>
          <a:p>
            <a:pPr>
              <a:buNone/>
            </a:pPr>
            <a:endParaRPr lang="en-US" sz="1200" dirty="0"/>
          </a:p>
          <a:p>
            <a:pPr>
              <a:buNone/>
            </a:pPr>
            <a:r>
              <a:rPr lang="en-US" sz="1200" dirty="0"/>
              <a:t>That breadth matters. The benefit isn't confined to one age group, subject, or learner profile. Word walls help your strongest readers and your most vulnerable ones alike.</a:t>
            </a:r>
          </a:p>
          <a:p>
            <a:endParaRPr lang="en-US" dirty="0"/>
          </a:p>
        </p:txBody>
      </p:sp>
      <p:sp>
        <p:nvSpPr>
          <p:cNvPr id="4" name="Slide Number Placeholder 3"/>
          <p:cNvSpPr>
            <a:spLocks noGrp="1"/>
          </p:cNvSpPr>
          <p:nvPr>
            <p:ph type="sldNum" sz="quarter" idx="5"/>
          </p:nvPr>
        </p:nvSpPr>
        <p:spPr/>
        <p:txBody>
          <a:bodyPr/>
          <a:lstStyle/>
          <a:p>
            <a:fld id="{474090D7-EA30-45C9-860E-96BC584F5939}" type="slidenum">
              <a:rPr lang="en-US" smtClean="0"/>
              <a:t>83</a:t>
            </a:fld>
            <a:endParaRPr lang="en-US"/>
          </a:p>
        </p:txBody>
      </p:sp>
    </p:spTree>
    <p:extLst>
      <p:ext uri="{BB962C8B-B14F-4D97-AF65-F5344CB8AC3E}">
        <p14:creationId xmlns:p14="http://schemas.microsoft.com/office/powerpoint/2010/main" val="293336681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Word Walls work because of several different reasons – the first of which is episodic memory.  Students begin to associate a certain space in your room with vocabulary terms, and if you have taken the time to teach the terms, they will associate the space with learning.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important that you put your current word wall in the focal point of your room – near where you teach. </a:t>
            </a:r>
          </a:p>
          <a:p>
            <a:endParaRPr lang="en-US" dirty="0"/>
          </a:p>
        </p:txBody>
      </p:sp>
      <p:sp>
        <p:nvSpPr>
          <p:cNvPr id="4" name="Slide Number Placeholder 3"/>
          <p:cNvSpPr>
            <a:spLocks noGrp="1"/>
          </p:cNvSpPr>
          <p:nvPr>
            <p:ph type="sldNum" sz="quarter" idx="5"/>
          </p:nvPr>
        </p:nvSpPr>
        <p:spPr/>
        <p:txBody>
          <a:bodyPr/>
          <a:lstStyle/>
          <a:p>
            <a:fld id="{474090D7-EA30-45C9-860E-96BC584F5939}" type="slidenum">
              <a:rPr lang="en-US" smtClean="0"/>
              <a:t>84</a:t>
            </a:fld>
            <a:endParaRPr lang="en-US"/>
          </a:p>
        </p:txBody>
      </p:sp>
    </p:spTree>
    <p:extLst>
      <p:ext uri="{BB962C8B-B14F-4D97-AF65-F5344CB8AC3E}">
        <p14:creationId xmlns:p14="http://schemas.microsoft.com/office/powerpoint/2010/main" val="21340702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02124"/>
                </a:solidFill>
                <a:effectLst/>
                <a:latin typeface="Google Sans"/>
              </a:rPr>
              <a:t>Word walls reinforce sight-word acquisition. When students recognize the terms on sight, their fluency increases.  When their fluency increases, their comprehension increases. The goal is to build content literacy across grades and disciplines.</a:t>
            </a:r>
            <a:endParaRPr lang="en-US" dirty="0"/>
          </a:p>
        </p:txBody>
      </p:sp>
      <p:sp>
        <p:nvSpPr>
          <p:cNvPr id="4" name="Slide Number Placeholder 3"/>
          <p:cNvSpPr>
            <a:spLocks noGrp="1"/>
          </p:cNvSpPr>
          <p:nvPr>
            <p:ph type="sldNum" sz="quarter" idx="5"/>
          </p:nvPr>
        </p:nvSpPr>
        <p:spPr/>
        <p:txBody>
          <a:bodyPr/>
          <a:lstStyle/>
          <a:p>
            <a:fld id="{474090D7-EA30-45C9-860E-96BC584F5939}" type="slidenum">
              <a:rPr lang="en-US" smtClean="0"/>
              <a:t>85</a:t>
            </a:fld>
            <a:endParaRPr lang="en-US"/>
          </a:p>
        </p:txBody>
      </p:sp>
    </p:spTree>
    <p:extLst>
      <p:ext uri="{BB962C8B-B14F-4D97-AF65-F5344CB8AC3E}">
        <p14:creationId xmlns:p14="http://schemas.microsoft.com/office/powerpoint/2010/main" val="3974774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have extra time? You can pass out this handout and have them read it. </a:t>
            </a:r>
          </a:p>
        </p:txBody>
      </p:sp>
      <p:sp>
        <p:nvSpPr>
          <p:cNvPr id="4" name="Slide Number Placeholder 3"/>
          <p:cNvSpPr>
            <a:spLocks noGrp="1"/>
          </p:cNvSpPr>
          <p:nvPr>
            <p:ph type="sldNum" sz="quarter" idx="5"/>
          </p:nvPr>
        </p:nvSpPr>
        <p:spPr/>
        <p:txBody>
          <a:bodyPr/>
          <a:lstStyle/>
          <a:p>
            <a:fld id="{474090D7-EA30-45C9-860E-96BC584F5939}" type="slidenum">
              <a:rPr lang="en-US" smtClean="0"/>
              <a:t>86</a:t>
            </a:fld>
            <a:endParaRPr lang="en-US"/>
          </a:p>
        </p:txBody>
      </p:sp>
    </p:spTree>
    <p:extLst>
      <p:ext uri="{BB962C8B-B14F-4D97-AF65-F5344CB8AC3E}">
        <p14:creationId xmlns:p14="http://schemas.microsoft.com/office/powerpoint/2010/main" val="2691857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you are going to share tips for making word walls work in the classroom. </a:t>
            </a:r>
          </a:p>
        </p:txBody>
      </p:sp>
      <p:sp>
        <p:nvSpPr>
          <p:cNvPr id="4" name="Slide Number Placeholder 3"/>
          <p:cNvSpPr>
            <a:spLocks noGrp="1"/>
          </p:cNvSpPr>
          <p:nvPr>
            <p:ph type="sldNum" sz="quarter" idx="5"/>
          </p:nvPr>
        </p:nvSpPr>
        <p:spPr/>
        <p:txBody>
          <a:bodyPr/>
          <a:lstStyle/>
          <a:p>
            <a:fld id="{474090D7-EA30-45C9-860E-96BC584F5939}" type="slidenum">
              <a:rPr lang="en-US" smtClean="0"/>
              <a:t>87</a:t>
            </a:fld>
            <a:endParaRPr lang="en-US"/>
          </a:p>
        </p:txBody>
      </p:sp>
    </p:spTree>
    <p:extLst>
      <p:ext uri="{BB962C8B-B14F-4D97-AF65-F5344CB8AC3E}">
        <p14:creationId xmlns:p14="http://schemas.microsoft.com/office/powerpoint/2010/main" val="34585601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above</a:t>
            </a:r>
          </a:p>
        </p:txBody>
      </p:sp>
      <p:sp>
        <p:nvSpPr>
          <p:cNvPr id="4" name="Slide Number Placeholder 3"/>
          <p:cNvSpPr>
            <a:spLocks noGrp="1"/>
          </p:cNvSpPr>
          <p:nvPr>
            <p:ph type="sldNum" sz="quarter" idx="5"/>
          </p:nvPr>
        </p:nvSpPr>
        <p:spPr/>
        <p:txBody>
          <a:bodyPr/>
          <a:lstStyle/>
          <a:p>
            <a:fld id="{EB2CA709-669E-4DA9-9ABF-8EB8F8D0BB17}" type="slidenum">
              <a:rPr lang="en-US" smtClean="0"/>
              <a:t>88</a:t>
            </a:fld>
            <a:endParaRPr lang="en-US"/>
          </a:p>
        </p:txBody>
      </p:sp>
    </p:spTree>
    <p:extLst>
      <p:ext uri="{BB962C8B-B14F-4D97-AF65-F5344CB8AC3E}">
        <p14:creationId xmlns:p14="http://schemas.microsoft.com/office/powerpoint/2010/main" val="27911008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above</a:t>
            </a:r>
          </a:p>
        </p:txBody>
      </p:sp>
      <p:sp>
        <p:nvSpPr>
          <p:cNvPr id="4" name="Slide Number Placeholder 3"/>
          <p:cNvSpPr>
            <a:spLocks noGrp="1"/>
          </p:cNvSpPr>
          <p:nvPr>
            <p:ph type="sldNum" sz="quarter" idx="5"/>
          </p:nvPr>
        </p:nvSpPr>
        <p:spPr/>
        <p:txBody>
          <a:bodyPr/>
          <a:lstStyle/>
          <a:p>
            <a:fld id="{EB2CA709-669E-4DA9-9ABF-8EB8F8D0BB17}" type="slidenum">
              <a:rPr lang="en-US" smtClean="0"/>
              <a:t>89</a:t>
            </a:fld>
            <a:endParaRPr lang="en-US"/>
          </a:p>
        </p:txBody>
      </p:sp>
    </p:spTree>
    <p:extLst>
      <p:ext uri="{BB962C8B-B14F-4D97-AF65-F5344CB8AC3E}">
        <p14:creationId xmlns:p14="http://schemas.microsoft.com/office/powerpoint/2010/main" val="288647149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use post-it notes to interact with the word walls.</a:t>
            </a:r>
          </a:p>
        </p:txBody>
      </p:sp>
      <p:sp>
        <p:nvSpPr>
          <p:cNvPr id="4" name="Slide Number Placeholder 3"/>
          <p:cNvSpPr>
            <a:spLocks noGrp="1"/>
          </p:cNvSpPr>
          <p:nvPr>
            <p:ph type="sldNum" sz="quarter" idx="5"/>
          </p:nvPr>
        </p:nvSpPr>
        <p:spPr/>
        <p:txBody>
          <a:bodyPr/>
          <a:lstStyle/>
          <a:p>
            <a:fld id="{EB2CA709-669E-4DA9-9ABF-8EB8F8D0BB17}" type="slidenum">
              <a:rPr lang="en-US" smtClean="0"/>
              <a:t>90</a:t>
            </a:fld>
            <a:endParaRPr lang="en-US"/>
          </a:p>
        </p:txBody>
      </p:sp>
    </p:spTree>
    <p:extLst>
      <p:ext uri="{BB962C8B-B14F-4D97-AF65-F5344CB8AC3E}">
        <p14:creationId xmlns:p14="http://schemas.microsoft.com/office/powerpoint/2010/main" val="255318897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finish with a unit, you can always take your word wall terms and put them in the back of the room. I recommend this for tested content areas. </a:t>
            </a:r>
          </a:p>
        </p:txBody>
      </p:sp>
      <p:sp>
        <p:nvSpPr>
          <p:cNvPr id="4" name="Slide Number Placeholder 3"/>
          <p:cNvSpPr>
            <a:spLocks noGrp="1"/>
          </p:cNvSpPr>
          <p:nvPr>
            <p:ph type="sldNum" sz="quarter" idx="5"/>
          </p:nvPr>
        </p:nvSpPr>
        <p:spPr/>
        <p:txBody>
          <a:bodyPr/>
          <a:lstStyle/>
          <a:p>
            <a:fld id="{EB2CA709-669E-4DA9-9ABF-8EB8F8D0BB17}" type="slidenum">
              <a:rPr lang="en-US" smtClean="0"/>
              <a:t>91</a:t>
            </a:fld>
            <a:endParaRPr lang="en-US"/>
          </a:p>
        </p:txBody>
      </p:sp>
    </p:spTree>
    <p:extLst>
      <p:ext uri="{BB962C8B-B14F-4D97-AF65-F5344CB8AC3E}">
        <p14:creationId xmlns:p14="http://schemas.microsoft.com/office/powerpoint/2010/main" val="337964087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make your own word walls. </a:t>
            </a:r>
          </a:p>
        </p:txBody>
      </p:sp>
      <p:sp>
        <p:nvSpPr>
          <p:cNvPr id="4" name="Slide Number Placeholder 3"/>
          <p:cNvSpPr>
            <a:spLocks noGrp="1"/>
          </p:cNvSpPr>
          <p:nvPr>
            <p:ph type="sldNum" sz="quarter" idx="5"/>
          </p:nvPr>
        </p:nvSpPr>
        <p:spPr/>
        <p:txBody>
          <a:bodyPr/>
          <a:lstStyle/>
          <a:p>
            <a:fld id="{474090D7-EA30-45C9-860E-96BC584F5939}" type="slidenum">
              <a:rPr lang="en-US" smtClean="0"/>
              <a:t>92</a:t>
            </a:fld>
            <a:endParaRPr lang="en-US"/>
          </a:p>
        </p:txBody>
      </p:sp>
    </p:spTree>
    <p:extLst>
      <p:ext uri="{BB962C8B-B14F-4D97-AF65-F5344CB8AC3E}">
        <p14:creationId xmlns:p14="http://schemas.microsoft.com/office/powerpoint/2010/main" val="30360969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ctr" rtl="0" eaLnBrk="1" fontAlgn="ctr" latinLnBrk="0" hangingPunct="1">
              <a:spcBef>
                <a:spcPts val="0"/>
              </a:spcBef>
              <a:spcAft>
                <a:spcPts val="0"/>
              </a:spcAft>
            </a:pPr>
            <a:r>
              <a:rPr lang="en-US" sz="1800" b="1" i="0" u="none" strike="noStrike" kern="1200" baseline="0" dirty="0">
                <a:solidFill>
                  <a:srgbClr val="000000"/>
                </a:solidFill>
                <a:effectLst/>
                <a:latin typeface="Abadi" panose="020B0604020104020204" pitchFamily="34" charset="0"/>
              </a:rPr>
              <a:t>Say-It-In-A-Word</a:t>
            </a:r>
            <a:endParaRPr lang="en-US"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en-US" sz="1800" b="0" i="0" u="none" strike="noStrike" kern="1200" baseline="0" dirty="0">
                <a:solidFill>
                  <a:srgbClr val="000000"/>
                </a:solidFill>
                <a:effectLst/>
                <a:latin typeface="Abadi" panose="020B0604020104020204" pitchFamily="34" charset="0"/>
              </a:rPr>
              <a:t>Ask a question about your topic. After think time ask students to decide on one word that best expresses their response. Allow every student to share his or her word. Based on their responses, ask follow-up questions. Encourage students to ask questions of one another.</a:t>
            </a:r>
            <a:endParaRPr lang="en-US" sz="1800" b="0" i="0" u="none" strike="noStrike"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8256B08E-1286-489F-8CD2-5FF750E53285}" type="slidenum">
              <a:rPr lang="en-US" smtClean="0"/>
              <a:t>93</a:t>
            </a:fld>
            <a:endParaRPr lang="en-US"/>
          </a:p>
        </p:txBody>
      </p:sp>
    </p:spTree>
    <p:extLst>
      <p:ext uri="{BB962C8B-B14F-4D97-AF65-F5344CB8AC3E}">
        <p14:creationId xmlns:p14="http://schemas.microsoft.com/office/powerpoint/2010/main" val="319492475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above </a:t>
            </a:r>
          </a:p>
        </p:txBody>
      </p:sp>
      <p:sp>
        <p:nvSpPr>
          <p:cNvPr id="4" name="Slide Number Placeholder 3"/>
          <p:cNvSpPr>
            <a:spLocks noGrp="1"/>
          </p:cNvSpPr>
          <p:nvPr>
            <p:ph type="sldNum" sz="quarter" idx="5"/>
          </p:nvPr>
        </p:nvSpPr>
        <p:spPr/>
        <p:txBody>
          <a:bodyPr/>
          <a:lstStyle/>
          <a:p>
            <a:fld id="{EB2CA709-669E-4DA9-9ABF-8EB8F8D0BB17}" type="slidenum">
              <a:rPr lang="en-US" smtClean="0"/>
              <a:t>94</a:t>
            </a:fld>
            <a:endParaRPr lang="en-US"/>
          </a:p>
        </p:txBody>
      </p:sp>
    </p:spTree>
    <p:extLst>
      <p:ext uri="{BB962C8B-B14F-4D97-AF65-F5344CB8AC3E}">
        <p14:creationId xmlns:p14="http://schemas.microsoft.com/office/powerpoint/2010/main" val="70410343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Bumper words is a vocabulary strategy that is based on synonyms.  In each box, you have a vocabulary term with synonyms. The student has to talk to a partner to determine which term does not fit.  It gets bumped to the next box causing one of those terms to not fit.  At the end, all of the terms in the box will go together.</a:t>
            </a:r>
          </a:p>
          <a:p>
            <a:endParaRPr lang="en-US" dirty="0"/>
          </a:p>
          <a:p>
            <a:r>
              <a:rPr lang="en-US" dirty="0"/>
              <a:t>Go over pattern – final answer is skirmish</a:t>
            </a:r>
          </a:p>
        </p:txBody>
      </p:sp>
      <p:sp>
        <p:nvSpPr>
          <p:cNvPr id="4" name="Slide Number Placeholder 3"/>
          <p:cNvSpPr>
            <a:spLocks noGrp="1"/>
          </p:cNvSpPr>
          <p:nvPr>
            <p:ph type="sldNum" sz="quarter" idx="5"/>
          </p:nvPr>
        </p:nvSpPr>
        <p:spPr/>
        <p:txBody>
          <a:bodyPr/>
          <a:lstStyle/>
          <a:p>
            <a:fld id="{0E34CE70-55C6-4E46-82C9-94A40AE4AD8D}" type="slidenum">
              <a:rPr lang="en-US" smtClean="0"/>
              <a:t>95</a:t>
            </a:fld>
            <a:endParaRPr lang="en-US"/>
          </a:p>
        </p:txBody>
      </p:sp>
    </p:spTree>
    <p:extLst>
      <p:ext uri="{BB962C8B-B14F-4D97-AF65-F5344CB8AC3E}">
        <p14:creationId xmlns:p14="http://schemas.microsoft.com/office/powerpoint/2010/main" val="116275556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a:extLst>
              <a:ext uri="{FF2B5EF4-FFF2-40B4-BE49-F238E27FC236}">
                <a16:creationId xmlns:a16="http://schemas.microsoft.com/office/drawing/2014/main" id="{5055D657-7EE8-4A93-B0B8-CF1B647E4AF2}"/>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1E85CBC5-B285-4E7A-87AE-19CA6B47B007}"/>
              </a:ext>
            </a:extLst>
          </p:cNvPr>
          <p:cNvSpPr>
            <a:spLocks noGrp="1"/>
          </p:cNvSpPr>
          <p:nvPr>
            <p:ph type="body" idx="1"/>
          </p:nvPr>
        </p:nvSpPr>
        <p:spPr/>
        <p:txBody>
          <a:bodyPr/>
          <a:lstStyle/>
          <a:p>
            <a:pPr>
              <a:defRPr/>
            </a:pPr>
            <a:r>
              <a:rPr lang="en-US" dirty="0"/>
              <a:t>Here is another example using both content and vocabulary terms. Final answer is constitution</a:t>
            </a:r>
          </a:p>
        </p:txBody>
      </p:sp>
      <p:sp>
        <p:nvSpPr>
          <p:cNvPr id="138244" name="Slide Number Placeholder 3">
            <a:extLst>
              <a:ext uri="{FF2B5EF4-FFF2-40B4-BE49-F238E27FC236}">
                <a16:creationId xmlns:a16="http://schemas.microsoft.com/office/drawing/2014/main" id="{16C75FDC-65D7-4CA8-B8FA-DA8C9D659B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6584" indent="-290993">
              <a:defRPr>
                <a:solidFill>
                  <a:schemeClr val="tx1"/>
                </a:solidFill>
                <a:latin typeface="Arial" panose="020B0604020202020204" pitchFamily="34" charset="0"/>
              </a:defRPr>
            </a:lvl2pPr>
            <a:lvl3pPr marL="1163977" indent="-232795">
              <a:defRPr>
                <a:solidFill>
                  <a:schemeClr val="tx1"/>
                </a:solidFill>
                <a:latin typeface="Arial" panose="020B0604020202020204" pitchFamily="34" charset="0"/>
              </a:defRPr>
            </a:lvl3pPr>
            <a:lvl4pPr marL="1629567" indent="-232795">
              <a:defRPr>
                <a:solidFill>
                  <a:schemeClr val="tx1"/>
                </a:solidFill>
                <a:latin typeface="Arial" panose="020B0604020202020204" pitchFamily="34" charset="0"/>
              </a:defRPr>
            </a:lvl4pPr>
            <a:lvl5pPr marL="2095157" indent="-232795">
              <a:defRPr>
                <a:solidFill>
                  <a:schemeClr val="tx1"/>
                </a:solidFill>
                <a:latin typeface="Arial" panose="020B0604020202020204" pitchFamily="34" charset="0"/>
              </a:defRPr>
            </a:lvl5pPr>
            <a:lvl6pPr marL="2560747" indent="-232795" eaLnBrk="0" fontAlgn="base" hangingPunct="0">
              <a:spcBef>
                <a:spcPct val="0"/>
              </a:spcBef>
              <a:spcAft>
                <a:spcPct val="0"/>
              </a:spcAft>
              <a:defRPr>
                <a:solidFill>
                  <a:schemeClr val="tx1"/>
                </a:solidFill>
                <a:latin typeface="Arial" panose="020B0604020202020204" pitchFamily="34" charset="0"/>
              </a:defRPr>
            </a:lvl6pPr>
            <a:lvl7pPr marL="3026339" indent="-232795" eaLnBrk="0" fontAlgn="base" hangingPunct="0">
              <a:spcBef>
                <a:spcPct val="0"/>
              </a:spcBef>
              <a:spcAft>
                <a:spcPct val="0"/>
              </a:spcAft>
              <a:defRPr>
                <a:solidFill>
                  <a:schemeClr val="tx1"/>
                </a:solidFill>
                <a:latin typeface="Arial" panose="020B0604020202020204" pitchFamily="34" charset="0"/>
              </a:defRPr>
            </a:lvl7pPr>
            <a:lvl8pPr marL="3491929" indent="-232795" eaLnBrk="0" fontAlgn="base" hangingPunct="0">
              <a:spcBef>
                <a:spcPct val="0"/>
              </a:spcBef>
              <a:spcAft>
                <a:spcPct val="0"/>
              </a:spcAft>
              <a:defRPr>
                <a:solidFill>
                  <a:schemeClr val="tx1"/>
                </a:solidFill>
                <a:latin typeface="Arial" panose="020B0604020202020204" pitchFamily="34" charset="0"/>
              </a:defRPr>
            </a:lvl8pPr>
            <a:lvl9pPr marL="3957520" indent="-232795" eaLnBrk="0" fontAlgn="base" hangingPunct="0">
              <a:spcBef>
                <a:spcPct val="0"/>
              </a:spcBef>
              <a:spcAft>
                <a:spcPct val="0"/>
              </a:spcAft>
              <a:defRPr>
                <a:solidFill>
                  <a:schemeClr val="tx1"/>
                </a:solidFill>
                <a:latin typeface="Arial" panose="020B0604020202020204" pitchFamily="34" charset="0"/>
              </a:defRPr>
            </a:lvl9pPr>
          </a:lstStyle>
          <a:p>
            <a:fld id="{558F25FF-5E83-4623-9F46-7E567AB0E3B3}" type="slidenum">
              <a:rPr lang="en-US" altLang="en-US" smtClean="0"/>
              <a:pPr/>
              <a:t>96</a:t>
            </a:fld>
            <a:endParaRPr lang="en-US" altLang="en-US"/>
          </a:p>
        </p:txBody>
      </p:sp>
    </p:spTree>
    <p:extLst>
      <p:ext uri="{BB962C8B-B14F-4D97-AF65-F5344CB8AC3E}">
        <p14:creationId xmlns:p14="http://schemas.microsoft.com/office/powerpoint/2010/main" val="28644053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7975" indent="-283357">
              <a:spcBef>
                <a:spcPct val="30000"/>
              </a:spcBef>
              <a:defRPr sz="1200">
                <a:solidFill>
                  <a:schemeClr val="tx1"/>
                </a:solidFill>
                <a:latin typeface="Arial" panose="020B0604020202020204" pitchFamily="34" charset="0"/>
              </a:defRPr>
            </a:lvl2pPr>
            <a:lvl3pPr marL="1134988" indent="-225752">
              <a:spcBef>
                <a:spcPct val="30000"/>
              </a:spcBef>
              <a:defRPr sz="1200">
                <a:solidFill>
                  <a:schemeClr val="tx1"/>
                </a:solidFill>
                <a:latin typeface="Arial" panose="020B0604020202020204" pitchFamily="34" charset="0"/>
              </a:defRPr>
            </a:lvl3pPr>
            <a:lvl4pPr marL="1589605" indent="-225752">
              <a:spcBef>
                <a:spcPct val="30000"/>
              </a:spcBef>
              <a:defRPr sz="1200">
                <a:solidFill>
                  <a:schemeClr val="tx1"/>
                </a:solidFill>
                <a:latin typeface="Arial" panose="020B0604020202020204" pitchFamily="34" charset="0"/>
              </a:defRPr>
            </a:lvl4pPr>
            <a:lvl5pPr marL="2044222" indent="-225752">
              <a:spcBef>
                <a:spcPct val="30000"/>
              </a:spcBef>
              <a:defRPr sz="1200">
                <a:solidFill>
                  <a:schemeClr val="tx1"/>
                </a:solidFill>
                <a:latin typeface="Arial" panose="020B0604020202020204" pitchFamily="34" charset="0"/>
              </a:defRPr>
            </a:lvl5pPr>
            <a:lvl6pPr marL="2492612" indent="-225752" eaLnBrk="0" fontAlgn="base" hangingPunct="0">
              <a:spcBef>
                <a:spcPct val="30000"/>
              </a:spcBef>
              <a:spcAft>
                <a:spcPct val="0"/>
              </a:spcAft>
              <a:defRPr sz="1200">
                <a:solidFill>
                  <a:schemeClr val="tx1"/>
                </a:solidFill>
                <a:latin typeface="Arial" panose="020B0604020202020204" pitchFamily="34" charset="0"/>
              </a:defRPr>
            </a:lvl6pPr>
            <a:lvl7pPr marL="2941002" indent="-225752" eaLnBrk="0" fontAlgn="base" hangingPunct="0">
              <a:spcBef>
                <a:spcPct val="30000"/>
              </a:spcBef>
              <a:spcAft>
                <a:spcPct val="0"/>
              </a:spcAft>
              <a:defRPr sz="1200">
                <a:solidFill>
                  <a:schemeClr val="tx1"/>
                </a:solidFill>
                <a:latin typeface="Arial" panose="020B0604020202020204" pitchFamily="34" charset="0"/>
              </a:defRPr>
            </a:lvl7pPr>
            <a:lvl8pPr marL="3389392" indent="-225752" eaLnBrk="0" fontAlgn="base" hangingPunct="0">
              <a:spcBef>
                <a:spcPct val="30000"/>
              </a:spcBef>
              <a:spcAft>
                <a:spcPct val="0"/>
              </a:spcAft>
              <a:defRPr sz="1200">
                <a:solidFill>
                  <a:schemeClr val="tx1"/>
                </a:solidFill>
                <a:latin typeface="Arial" panose="020B0604020202020204" pitchFamily="34" charset="0"/>
              </a:defRPr>
            </a:lvl8pPr>
            <a:lvl9pPr marL="3837782" indent="-225752"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F373C4-9185-4432-A624-3687A5FA7FA0}" type="slidenum">
              <a:rPr lang="en-US" altLang="en-US" smtClean="0"/>
              <a:pPr>
                <a:spcBef>
                  <a:spcPct val="0"/>
                </a:spcBef>
              </a:pPr>
              <a:t>97</a:t>
            </a:fld>
            <a:endParaRPr lang="en-US" altLang="en-US"/>
          </a:p>
        </p:txBody>
      </p:sp>
      <p:sp>
        <p:nvSpPr>
          <p:cNvPr id="40963" name="Rectangle 2"/>
          <p:cNvSpPr>
            <a:spLocks noGrp="1" noRot="1" noChangeAspect="1" noChangeArrowheads="1" noTextEdit="1"/>
          </p:cNvSpPr>
          <p:nvPr>
            <p:ph type="sldImg"/>
            <p:custDataLst>
              <p:tags r:id="rId1"/>
            </p:custDataLst>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5 minutes</a:t>
            </a:r>
          </a:p>
          <a:p>
            <a:pPr eaLnBrk="1" hangingPunct="1">
              <a:buFontTx/>
              <a:buChar char="•"/>
            </a:pPr>
            <a:r>
              <a:rPr lang="en-US" altLang="en-US" dirty="0">
                <a:latin typeface="Arial" panose="020B0604020202020204" pitchFamily="34" charset="0"/>
              </a:rPr>
              <a:t>Partner everyone – one person from each partner group needs to have their back to the screen (Partner B)</a:t>
            </a:r>
          </a:p>
          <a:p>
            <a:pPr eaLnBrk="1" hangingPunct="1">
              <a:buFontTx/>
              <a:buChar char="•"/>
            </a:pPr>
            <a:r>
              <a:rPr lang="en-US" altLang="en-US" dirty="0">
                <a:latin typeface="Arial" panose="020B0604020202020204" pitchFamily="34" charset="0"/>
              </a:rPr>
              <a:t>Put post it notes on certain terms – have partner A use definitions to try &amp; get partner B to guess the term</a:t>
            </a:r>
          </a:p>
          <a:p>
            <a:pPr eaLnBrk="1" hangingPunct="1">
              <a:buFontTx/>
              <a:buChar char="•"/>
            </a:pPr>
            <a:r>
              <a:rPr lang="en-US" altLang="en-US" dirty="0">
                <a:latin typeface="Arial" panose="020B0604020202020204" pitchFamily="34" charset="0"/>
              </a:rPr>
              <a:t>Once all of the partner groups have finished – have the partners switch seats &amp; duplicate the activity</a:t>
            </a:r>
          </a:p>
          <a:p>
            <a:pPr eaLnBrk="1" hangingPunct="1">
              <a:buFontTx/>
              <a:buChar char="•"/>
            </a:pPr>
            <a:r>
              <a:rPr lang="en-US" altLang="en-US" dirty="0">
                <a:latin typeface="Arial" panose="020B0604020202020204" pitchFamily="34" charset="0"/>
              </a:rPr>
              <a:t>Use the posted Latin America Vocabulary Terms to model this activity</a:t>
            </a:r>
          </a:p>
        </p:txBody>
      </p:sp>
    </p:spTree>
    <p:extLst>
      <p:ext uri="{BB962C8B-B14F-4D97-AF65-F5344CB8AC3E}">
        <p14:creationId xmlns:p14="http://schemas.microsoft.com/office/powerpoint/2010/main" val="129245976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3287A4D5-1BDB-4974-B317-FCD9DBA98E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6284" indent="-294228">
              <a:spcBef>
                <a:spcPct val="30000"/>
              </a:spcBef>
              <a:defRPr sz="1200">
                <a:solidFill>
                  <a:schemeClr val="tx1"/>
                </a:solidFill>
                <a:latin typeface="Arial" panose="020B0604020202020204" pitchFamily="34" charset="0"/>
              </a:defRPr>
            </a:lvl2pPr>
            <a:lvl3pPr marL="1178526" indent="-234413">
              <a:spcBef>
                <a:spcPct val="30000"/>
              </a:spcBef>
              <a:defRPr sz="1200">
                <a:solidFill>
                  <a:schemeClr val="tx1"/>
                </a:solidFill>
                <a:latin typeface="Arial" panose="020B0604020202020204" pitchFamily="34" charset="0"/>
              </a:defRPr>
            </a:lvl3pPr>
            <a:lvl4pPr marL="1650584" indent="-234413">
              <a:spcBef>
                <a:spcPct val="30000"/>
              </a:spcBef>
              <a:defRPr sz="1200">
                <a:solidFill>
                  <a:schemeClr val="tx1"/>
                </a:solidFill>
                <a:latin typeface="Arial" panose="020B0604020202020204" pitchFamily="34" charset="0"/>
              </a:defRPr>
            </a:lvl4pPr>
            <a:lvl5pPr marL="2122640" indent="-234413">
              <a:spcBef>
                <a:spcPct val="30000"/>
              </a:spcBef>
              <a:defRPr sz="1200">
                <a:solidFill>
                  <a:schemeClr val="tx1"/>
                </a:solidFill>
                <a:latin typeface="Arial" panose="020B0604020202020204" pitchFamily="34" charset="0"/>
              </a:defRPr>
            </a:lvl5pPr>
            <a:lvl6pPr marL="2588231" indent="-234413" eaLnBrk="0" fontAlgn="base" hangingPunct="0">
              <a:spcBef>
                <a:spcPct val="30000"/>
              </a:spcBef>
              <a:spcAft>
                <a:spcPct val="0"/>
              </a:spcAft>
              <a:defRPr sz="1200">
                <a:solidFill>
                  <a:schemeClr val="tx1"/>
                </a:solidFill>
                <a:latin typeface="Arial" panose="020B0604020202020204" pitchFamily="34" charset="0"/>
              </a:defRPr>
            </a:lvl6pPr>
            <a:lvl7pPr marL="3053823" indent="-234413" eaLnBrk="0" fontAlgn="base" hangingPunct="0">
              <a:spcBef>
                <a:spcPct val="30000"/>
              </a:spcBef>
              <a:spcAft>
                <a:spcPct val="0"/>
              </a:spcAft>
              <a:defRPr sz="1200">
                <a:solidFill>
                  <a:schemeClr val="tx1"/>
                </a:solidFill>
                <a:latin typeface="Arial" panose="020B0604020202020204" pitchFamily="34" charset="0"/>
              </a:defRPr>
            </a:lvl7pPr>
            <a:lvl8pPr marL="3519412" indent="-234413" eaLnBrk="0" fontAlgn="base" hangingPunct="0">
              <a:spcBef>
                <a:spcPct val="30000"/>
              </a:spcBef>
              <a:spcAft>
                <a:spcPct val="0"/>
              </a:spcAft>
              <a:defRPr sz="1200">
                <a:solidFill>
                  <a:schemeClr val="tx1"/>
                </a:solidFill>
                <a:latin typeface="Arial" panose="020B0604020202020204" pitchFamily="34" charset="0"/>
              </a:defRPr>
            </a:lvl8pPr>
            <a:lvl9pPr marL="3985003" indent="-2344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9C37A0-89F2-48C2-9311-7940693450C7}" type="slidenum">
              <a:rPr lang="en-US" altLang="en-US" smtClean="0"/>
              <a:pPr>
                <a:spcBef>
                  <a:spcPct val="0"/>
                </a:spcBef>
              </a:pPr>
              <a:t>99</a:t>
            </a:fld>
            <a:endParaRPr lang="en-US" altLang="en-US"/>
          </a:p>
        </p:txBody>
      </p:sp>
      <p:sp>
        <p:nvSpPr>
          <p:cNvPr id="147459" name="Rectangle 2">
            <a:extLst>
              <a:ext uri="{FF2B5EF4-FFF2-40B4-BE49-F238E27FC236}">
                <a16:creationId xmlns:a16="http://schemas.microsoft.com/office/drawing/2014/main" id="{61287AAB-528C-41AF-83CE-E23FDB013370}"/>
              </a:ext>
            </a:extLst>
          </p:cNvPr>
          <p:cNvSpPr>
            <a:spLocks noGrp="1" noRot="1" noChangeAspect="1" noChangeArrowheads="1" noTextEdit="1"/>
          </p:cNvSpPr>
          <p:nvPr>
            <p:ph type="sldImg"/>
            <p:custDataLst>
              <p:tags r:id="rId1"/>
            </p:custDataLst>
          </p:nvPr>
        </p:nvSpPr>
        <p:spPr>
          <a:ln/>
        </p:spPr>
      </p:sp>
      <p:sp>
        <p:nvSpPr>
          <p:cNvPr id="147460" name="Rectangle 3">
            <a:extLst>
              <a:ext uri="{FF2B5EF4-FFF2-40B4-BE49-F238E27FC236}">
                <a16:creationId xmlns:a16="http://schemas.microsoft.com/office/drawing/2014/main" id="{F9B87061-7526-4872-AB63-3D5883427F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5 minutes</a:t>
            </a:r>
          </a:p>
          <a:p>
            <a:pPr eaLnBrk="1" hangingPunct="1">
              <a:buFontTx/>
              <a:buChar char="•"/>
            </a:pPr>
            <a:r>
              <a:rPr lang="en-US" altLang="en-US" dirty="0"/>
              <a:t>Tell the participants to use the back of their pen to “write” the term in the palm of their hand or write the term on a slip of paper and put it into their closed fist.</a:t>
            </a:r>
          </a:p>
          <a:p>
            <a:pPr eaLnBrk="1" hangingPunct="1">
              <a:buFontTx/>
              <a:buChar char="•"/>
            </a:pPr>
            <a:r>
              <a:rPr lang="en-US" altLang="en-US" dirty="0"/>
              <a:t>Two of their fingers will be used for examples of the word, and two for non-examples. Their thumb would represent the word in a sentence.</a:t>
            </a:r>
          </a:p>
          <a:p>
            <a:pPr eaLnBrk="1" hangingPunct="1"/>
            <a:endParaRPr lang="en-US" altLang="en-US" dirty="0"/>
          </a:p>
          <a:p>
            <a:pPr eaLnBrk="1" hangingPunct="1"/>
            <a:r>
              <a:rPr lang="en-US" altLang="en-US" dirty="0"/>
              <a:t>5 minutes</a:t>
            </a:r>
          </a:p>
          <a:p>
            <a:pPr eaLnBrk="1" hangingPunct="1"/>
            <a:r>
              <a:rPr lang="en-US" altLang="en-US" dirty="0"/>
              <a:t>An alternate way of doing this activity is for students to trace their hand on a sheet of paper. They then fill out the information on paper. Students can then cut the hands out &amp; you can hang them up around the room.</a:t>
            </a:r>
          </a:p>
          <a:p>
            <a:pPr eaLnBrk="1" hangingPunct="1"/>
            <a:endParaRPr lang="en-US" altLang="en-US" dirty="0"/>
          </a:p>
          <a:p>
            <a:pPr eaLnBrk="1" hangingPunct="1"/>
            <a:r>
              <a:rPr lang="en-US" altLang="en-US" dirty="0"/>
              <a:t>EX:</a:t>
            </a:r>
          </a:p>
          <a:p>
            <a:pPr eaLnBrk="1" hangingPunct="1"/>
            <a:r>
              <a:rPr lang="en-US" altLang="en-US" dirty="0"/>
              <a:t>Pretty </a:t>
            </a:r>
          </a:p>
          <a:p>
            <a:pPr eaLnBrk="1" hangingPunct="1"/>
            <a:r>
              <a:rPr lang="en-US" altLang="en-US" dirty="0"/>
              <a:t>Examples – a flower, a model</a:t>
            </a:r>
          </a:p>
          <a:p>
            <a:pPr eaLnBrk="1" hangingPunct="1"/>
            <a:r>
              <a:rPr lang="en-US" altLang="en-US" dirty="0"/>
              <a:t>Non examples – trash, pollution</a:t>
            </a:r>
          </a:p>
          <a:p>
            <a:pPr eaLnBrk="1" hangingPunct="1"/>
            <a:r>
              <a:rPr lang="en-US" altLang="en-US" dirty="0"/>
              <a:t>Sentence – the girl wore a pretty dress to prom.</a:t>
            </a:r>
          </a:p>
          <a:p>
            <a:pPr eaLnBrk="1" hangingPunct="1"/>
            <a:endParaRPr lang="en-US" altLang="en-US" dirty="0"/>
          </a:p>
        </p:txBody>
      </p:sp>
    </p:spTree>
    <p:extLst>
      <p:ext uri="{BB962C8B-B14F-4D97-AF65-F5344CB8AC3E}">
        <p14:creationId xmlns:p14="http://schemas.microsoft.com/office/powerpoint/2010/main" val="160408218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time, you can trace their hand on a sheet of white paper and choose a vocabulary word off of the word wall.</a:t>
            </a:r>
          </a:p>
        </p:txBody>
      </p:sp>
      <p:sp>
        <p:nvSpPr>
          <p:cNvPr id="4" name="Slide Number Placeholder 3"/>
          <p:cNvSpPr>
            <a:spLocks noGrp="1"/>
          </p:cNvSpPr>
          <p:nvPr>
            <p:ph type="sldNum" sz="quarter" idx="5"/>
          </p:nvPr>
        </p:nvSpPr>
        <p:spPr/>
        <p:txBody>
          <a:bodyPr/>
          <a:lstStyle/>
          <a:p>
            <a:fld id="{474090D7-EA30-45C9-860E-96BC584F5939}" type="slidenum">
              <a:rPr lang="en-US" smtClean="0"/>
              <a:t>100</a:t>
            </a:fld>
            <a:endParaRPr lang="en-US"/>
          </a:p>
        </p:txBody>
      </p:sp>
    </p:spTree>
    <p:extLst>
      <p:ext uri="{BB962C8B-B14F-4D97-AF65-F5344CB8AC3E}">
        <p14:creationId xmlns:p14="http://schemas.microsoft.com/office/powerpoint/2010/main" val="156666028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2CA709-669E-4DA9-9ABF-8EB8F8D0BB17}" type="slidenum">
              <a:rPr lang="en-US" smtClean="0"/>
              <a:t>101</a:t>
            </a:fld>
            <a:endParaRPr lang="en-US"/>
          </a:p>
        </p:txBody>
      </p:sp>
    </p:spTree>
    <p:extLst>
      <p:ext uri="{BB962C8B-B14F-4D97-AF65-F5344CB8AC3E}">
        <p14:creationId xmlns:p14="http://schemas.microsoft.com/office/powerpoint/2010/main" val="255974635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example</a:t>
            </a:r>
          </a:p>
        </p:txBody>
      </p:sp>
      <p:sp>
        <p:nvSpPr>
          <p:cNvPr id="4" name="Slide Number Placeholder 3"/>
          <p:cNvSpPr>
            <a:spLocks noGrp="1"/>
          </p:cNvSpPr>
          <p:nvPr>
            <p:ph type="sldNum" sz="quarter" idx="5"/>
          </p:nvPr>
        </p:nvSpPr>
        <p:spPr/>
        <p:txBody>
          <a:bodyPr/>
          <a:lstStyle/>
          <a:p>
            <a:fld id="{EB2CA709-669E-4DA9-9ABF-8EB8F8D0BB17}" type="slidenum">
              <a:rPr lang="en-US" smtClean="0"/>
              <a:t>102</a:t>
            </a:fld>
            <a:endParaRPr lang="en-US"/>
          </a:p>
        </p:txBody>
      </p:sp>
    </p:spTree>
    <p:extLst>
      <p:ext uri="{BB962C8B-B14F-4D97-AF65-F5344CB8AC3E}">
        <p14:creationId xmlns:p14="http://schemas.microsoft.com/office/powerpoint/2010/main" val="9974486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 out Vocabulary Pyramid and use word wall to make.</a:t>
            </a:r>
          </a:p>
        </p:txBody>
      </p:sp>
      <p:sp>
        <p:nvSpPr>
          <p:cNvPr id="4" name="Slide Number Placeholder 3"/>
          <p:cNvSpPr>
            <a:spLocks noGrp="1"/>
          </p:cNvSpPr>
          <p:nvPr>
            <p:ph type="sldNum" sz="quarter" idx="5"/>
          </p:nvPr>
        </p:nvSpPr>
        <p:spPr/>
        <p:txBody>
          <a:bodyPr/>
          <a:lstStyle/>
          <a:p>
            <a:fld id="{EB2CA709-669E-4DA9-9ABF-8EB8F8D0BB17}" type="slidenum">
              <a:rPr lang="en-US" smtClean="0"/>
              <a:t>103</a:t>
            </a:fld>
            <a:endParaRPr lang="en-US"/>
          </a:p>
        </p:txBody>
      </p:sp>
    </p:spTree>
    <p:extLst>
      <p:ext uri="{BB962C8B-B14F-4D97-AF65-F5344CB8AC3E}">
        <p14:creationId xmlns:p14="http://schemas.microsoft.com/office/powerpoint/2010/main" val="255974635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56565"/>
                </a:solidFill>
                <a:effectLst/>
                <a:latin typeface="Roboto"/>
              </a:rPr>
              <a:t>Discuss one question this information brings to mind and one comment you would want to share with a colleague. </a:t>
            </a:r>
          </a:p>
          <a:p>
            <a:endParaRPr lang="en-US" b="0" i="0" dirty="0">
              <a:solidFill>
                <a:srgbClr val="656565"/>
              </a:solidFill>
              <a:effectLst/>
              <a:latin typeface="Roboto"/>
            </a:endParaRPr>
          </a:p>
          <a:p>
            <a:endParaRPr lang="en-US" b="0" i="0" dirty="0">
              <a:solidFill>
                <a:srgbClr val="656565"/>
              </a:solidFill>
              <a:effectLst/>
              <a:latin typeface="Roboto"/>
            </a:endParaRPr>
          </a:p>
          <a:p>
            <a:endParaRPr lang="en-US" b="0" i="0" dirty="0">
              <a:solidFill>
                <a:srgbClr val="656565"/>
              </a:solidFill>
              <a:effectLst/>
              <a:latin typeface="Roboto"/>
            </a:endParaRPr>
          </a:p>
        </p:txBody>
      </p:sp>
      <p:sp>
        <p:nvSpPr>
          <p:cNvPr id="4" name="Slide Number Placeholder 3"/>
          <p:cNvSpPr>
            <a:spLocks noGrp="1"/>
          </p:cNvSpPr>
          <p:nvPr>
            <p:ph type="sldNum" sz="quarter" idx="5"/>
          </p:nvPr>
        </p:nvSpPr>
        <p:spPr/>
        <p:txBody>
          <a:bodyPr/>
          <a:lstStyle/>
          <a:p>
            <a:fld id="{F94772A4-3E62-4DB2-81D2-6C4D5EC334C6}" type="slidenum">
              <a:rPr lang="en-US" smtClean="0"/>
              <a:t>104</a:t>
            </a:fld>
            <a:endParaRPr lang="en-US"/>
          </a:p>
        </p:txBody>
      </p:sp>
    </p:spTree>
    <p:extLst>
      <p:ext uri="{BB962C8B-B14F-4D97-AF65-F5344CB8AC3E}">
        <p14:creationId xmlns:p14="http://schemas.microsoft.com/office/powerpoint/2010/main" val="15025435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LOVE games – I would like to share several different strategies for games with you. </a:t>
            </a:r>
          </a:p>
        </p:txBody>
      </p:sp>
      <p:sp>
        <p:nvSpPr>
          <p:cNvPr id="4" name="Slide Number Placeholder 3"/>
          <p:cNvSpPr>
            <a:spLocks noGrp="1"/>
          </p:cNvSpPr>
          <p:nvPr>
            <p:ph type="sldNum" sz="quarter" idx="5"/>
          </p:nvPr>
        </p:nvSpPr>
        <p:spPr/>
        <p:txBody>
          <a:bodyPr/>
          <a:lstStyle/>
          <a:p>
            <a:fld id="{EB2CA709-669E-4DA9-9ABF-8EB8F8D0BB17}" type="slidenum">
              <a:rPr lang="en-US" smtClean="0"/>
              <a:t>105</a:t>
            </a:fld>
            <a:endParaRPr lang="en-US"/>
          </a:p>
        </p:txBody>
      </p:sp>
    </p:spTree>
    <p:extLst>
      <p:ext uri="{BB962C8B-B14F-4D97-AF65-F5344CB8AC3E}">
        <p14:creationId xmlns:p14="http://schemas.microsoft.com/office/powerpoint/2010/main" val="362278328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a:t>
            </a:r>
          </a:p>
        </p:txBody>
      </p:sp>
      <p:sp>
        <p:nvSpPr>
          <p:cNvPr id="4" name="Slide Number Placeholder 3"/>
          <p:cNvSpPr>
            <a:spLocks noGrp="1"/>
          </p:cNvSpPr>
          <p:nvPr>
            <p:ph type="sldNum" sz="quarter" idx="5"/>
          </p:nvPr>
        </p:nvSpPr>
        <p:spPr/>
        <p:txBody>
          <a:bodyPr/>
          <a:lstStyle/>
          <a:p>
            <a:fld id="{EB2CA709-669E-4DA9-9ABF-8EB8F8D0BB17}" type="slidenum">
              <a:rPr lang="en-US" smtClean="0"/>
              <a:t>106</a:t>
            </a:fld>
            <a:endParaRPr lang="en-US"/>
          </a:p>
        </p:txBody>
      </p:sp>
    </p:spTree>
    <p:extLst>
      <p:ext uri="{BB962C8B-B14F-4D97-AF65-F5344CB8AC3E}">
        <p14:creationId xmlns:p14="http://schemas.microsoft.com/office/powerpoint/2010/main" val="42668310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7975" indent="-283357">
              <a:spcBef>
                <a:spcPct val="30000"/>
              </a:spcBef>
              <a:defRPr sz="1200">
                <a:solidFill>
                  <a:schemeClr val="tx1"/>
                </a:solidFill>
                <a:latin typeface="Arial" panose="020B0604020202020204" pitchFamily="34" charset="0"/>
              </a:defRPr>
            </a:lvl2pPr>
            <a:lvl3pPr marL="1134988" indent="-225752">
              <a:spcBef>
                <a:spcPct val="30000"/>
              </a:spcBef>
              <a:defRPr sz="1200">
                <a:solidFill>
                  <a:schemeClr val="tx1"/>
                </a:solidFill>
                <a:latin typeface="Arial" panose="020B0604020202020204" pitchFamily="34" charset="0"/>
              </a:defRPr>
            </a:lvl3pPr>
            <a:lvl4pPr marL="1589605" indent="-225752">
              <a:spcBef>
                <a:spcPct val="30000"/>
              </a:spcBef>
              <a:defRPr sz="1200">
                <a:solidFill>
                  <a:schemeClr val="tx1"/>
                </a:solidFill>
                <a:latin typeface="Arial" panose="020B0604020202020204" pitchFamily="34" charset="0"/>
              </a:defRPr>
            </a:lvl4pPr>
            <a:lvl5pPr marL="2044222" indent="-225752">
              <a:spcBef>
                <a:spcPct val="30000"/>
              </a:spcBef>
              <a:defRPr sz="1200">
                <a:solidFill>
                  <a:schemeClr val="tx1"/>
                </a:solidFill>
                <a:latin typeface="Arial" panose="020B0604020202020204" pitchFamily="34" charset="0"/>
              </a:defRPr>
            </a:lvl5pPr>
            <a:lvl6pPr marL="2492612" indent="-225752" eaLnBrk="0" fontAlgn="base" hangingPunct="0">
              <a:spcBef>
                <a:spcPct val="30000"/>
              </a:spcBef>
              <a:spcAft>
                <a:spcPct val="0"/>
              </a:spcAft>
              <a:defRPr sz="1200">
                <a:solidFill>
                  <a:schemeClr val="tx1"/>
                </a:solidFill>
                <a:latin typeface="Arial" panose="020B0604020202020204" pitchFamily="34" charset="0"/>
              </a:defRPr>
            </a:lvl6pPr>
            <a:lvl7pPr marL="2941002" indent="-225752" eaLnBrk="0" fontAlgn="base" hangingPunct="0">
              <a:spcBef>
                <a:spcPct val="30000"/>
              </a:spcBef>
              <a:spcAft>
                <a:spcPct val="0"/>
              </a:spcAft>
              <a:defRPr sz="1200">
                <a:solidFill>
                  <a:schemeClr val="tx1"/>
                </a:solidFill>
                <a:latin typeface="Arial" panose="020B0604020202020204" pitchFamily="34" charset="0"/>
              </a:defRPr>
            </a:lvl7pPr>
            <a:lvl8pPr marL="3389392" indent="-225752" eaLnBrk="0" fontAlgn="base" hangingPunct="0">
              <a:spcBef>
                <a:spcPct val="30000"/>
              </a:spcBef>
              <a:spcAft>
                <a:spcPct val="0"/>
              </a:spcAft>
              <a:defRPr sz="1200">
                <a:solidFill>
                  <a:schemeClr val="tx1"/>
                </a:solidFill>
                <a:latin typeface="Arial" panose="020B0604020202020204" pitchFamily="34" charset="0"/>
              </a:defRPr>
            </a:lvl8pPr>
            <a:lvl9pPr marL="3837782" indent="-225752"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88F21E-F66C-4003-9034-6F333E51D42B}" type="slidenum">
              <a:rPr lang="en-US" altLang="en-US" smtClean="0"/>
              <a:pPr>
                <a:spcBef>
                  <a:spcPct val="0"/>
                </a:spcBef>
              </a:pPr>
              <a:t>107</a:t>
            </a:fld>
            <a:endParaRPr lang="en-US" altLang="en-US"/>
          </a:p>
        </p:txBody>
      </p:sp>
      <p:sp>
        <p:nvSpPr>
          <p:cNvPr id="36867" name="Rectangle 2"/>
          <p:cNvSpPr>
            <a:spLocks noGrp="1" noRot="1" noChangeAspect="1" noChangeArrowheads="1" noTextEdit="1"/>
          </p:cNvSpPr>
          <p:nvPr>
            <p:ph type="sldImg"/>
            <p:custDataLst>
              <p:tags r:id="rId1"/>
            </p:custDataLst>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explain</a:t>
            </a:r>
          </a:p>
          <a:p>
            <a:pPr eaLnBrk="1" hangingPunct="1">
              <a:buFontTx/>
              <a:buChar char="•"/>
            </a:pPr>
            <a:r>
              <a:rPr lang="en-US" altLang="en-US" dirty="0">
                <a:latin typeface="Arial" panose="020B0604020202020204" pitchFamily="34" charset="0"/>
              </a:rPr>
              <a:t>Have each group member act out or create a movement of the definition of the word – other group members guess the terms.</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41211698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all those specific strategies you learned, there is only one addition – your students must read!</a:t>
            </a:r>
          </a:p>
          <a:p>
            <a:endParaRPr lang="en-US" dirty="0"/>
          </a:p>
        </p:txBody>
      </p:sp>
      <p:sp>
        <p:nvSpPr>
          <p:cNvPr id="4" name="Slide Number Placeholder 3"/>
          <p:cNvSpPr>
            <a:spLocks noGrp="1"/>
          </p:cNvSpPr>
          <p:nvPr>
            <p:ph type="sldNum" sz="quarter" idx="5"/>
          </p:nvPr>
        </p:nvSpPr>
        <p:spPr/>
        <p:txBody>
          <a:bodyPr/>
          <a:lstStyle/>
          <a:p>
            <a:fld id="{EB2CA709-669E-4DA9-9ABF-8EB8F8D0BB17}" type="slidenum">
              <a:rPr lang="en-US" smtClean="0"/>
              <a:t>108</a:t>
            </a:fld>
            <a:endParaRPr lang="en-US"/>
          </a:p>
        </p:txBody>
      </p:sp>
    </p:spTree>
    <p:extLst>
      <p:ext uri="{BB962C8B-B14F-4D97-AF65-F5344CB8AC3E}">
        <p14:creationId xmlns:p14="http://schemas.microsoft.com/office/powerpoint/2010/main" val="265100576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5"/>
          </p:nvPr>
        </p:nvSpPr>
        <p:spPr/>
        <p:txBody>
          <a:bodyPr/>
          <a:lstStyle/>
          <a:p>
            <a:fld id="{474090D7-EA30-45C9-860E-96BC584F5939}" type="slidenum">
              <a:rPr lang="en-US" smtClean="0"/>
              <a:t>109</a:t>
            </a:fld>
            <a:endParaRPr lang="en-US"/>
          </a:p>
        </p:txBody>
      </p:sp>
    </p:spTree>
    <p:extLst>
      <p:ext uri="{BB962C8B-B14F-4D97-AF65-F5344CB8AC3E}">
        <p14:creationId xmlns:p14="http://schemas.microsoft.com/office/powerpoint/2010/main" val="122634144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Filler if you need time</a:t>
            </a:r>
          </a:p>
        </p:txBody>
      </p:sp>
      <p:sp>
        <p:nvSpPr>
          <p:cNvPr id="4" name="Slide Number Placeholder 3"/>
          <p:cNvSpPr>
            <a:spLocks noGrp="1"/>
          </p:cNvSpPr>
          <p:nvPr>
            <p:ph type="sldNum" sz="quarter" idx="5"/>
          </p:nvPr>
        </p:nvSpPr>
        <p:spPr/>
        <p:txBody>
          <a:bodyPr/>
          <a:lstStyle/>
          <a:p>
            <a:fld id="{F7EFED98-B859-40E5-AD27-BEF9A53B2399}" type="slidenum">
              <a:rPr lang="en-US" smtClean="0"/>
              <a:t>111</a:t>
            </a:fld>
            <a:endParaRPr lang="en-US"/>
          </a:p>
        </p:txBody>
      </p:sp>
    </p:spTree>
    <p:extLst>
      <p:ext uri="{BB962C8B-B14F-4D97-AF65-F5344CB8AC3E}">
        <p14:creationId xmlns:p14="http://schemas.microsoft.com/office/powerpoint/2010/main" val="30408219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1C731-4279-2F70-0814-70CBC4CA8E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42928-7C41-8BF2-25C5-D76A71700B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6BBA30-F754-BDB9-1CA1-0A9F37F222CB}"/>
              </a:ext>
            </a:extLst>
          </p:cNvPr>
          <p:cNvSpPr>
            <a:spLocks noGrp="1"/>
          </p:cNvSpPr>
          <p:nvPr>
            <p:ph type="body" idx="1"/>
          </p:nvPr>
        </p:nvSpPr>
        <p:spPr/>
        <p:txBody>
          <a:bodyPr/>
          <a:lstStyle/>
          <a:p>
            <a:r>
              <a:rPr lang="en-US" dirty="0"/>
              <a:t>Give them 5 minutes to write down reflections on their Doodle Notes</a:t>
            </a:r>
          </a:p>
        </p:txBody>
      </p:sp>
      <p:sp>
        <p:nvSpPr>
          <p:cNvPr id="4" name="Slide Number Placeholder 3">
            <a:extLst>
              <a:ext uri="{FF2B5EF4-FFF2-40B4-BE49-F238E27FC236}">
                <a16:creationId xmlns:a16="http://schemas.microsoft.com/office/drawing/2014/main" id="{72193176-4C21-E29F-D7C6-6208CDBDB72F}"/>
              </a:ext>
            </a:extLst>
          </p:cNvPr>
          <p:cNvSpPr>
            <a:spLocks noGrp="1"/>
          </p:cNvSpPr>
          <p:nvPr>
            <p:ph type="sldNum" sz="quarter" idx="5"/>
          </p:nvPr>
        </p:nvSpPr>
        <p:spPr/>
        <p:txBody>
          <a:bodyPr/>
          <a:lstStyle/>
          <a:p>
            <a:fld id="{0E34CE70-55C6-4E46-82C9-94A40AE4AD8D}" type="slidenum">
              <a:rPr lang="en-US" smtClean="0"/>
              <a:t>112</a:t>
            </a:fld>
            <a:endParaRPr lang="en-US"/>
          </a:p>
        </p:txBody>
      </p:sp>
    </p:spTree>
    <p:extLst>
      <p:ext uri="{BB962C8B-B14F-4D97-AF65-F5344CB8AC3E}">
        <p14:creationId xmlns:p14="http://schemas.microsoft.com/office/powerpoint/2010/main" val="416341735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ask a few teachers as a warm-up question.</a:t>
            </a:r>
          </a:p>
        </p:txBody>
      </p:sp>
      <p:sp>
        <p:nvSpPr>
          <p:cNvPr id="4" name="Slide Number Placeholder 3"/>
          <p:cNvSpPr>
            <a:spLocks noGrp="1"/>
          </p:cNvSpPr>
          <p:nvPr>
            <p:ph type="sldNum" sz="quarter" idx="5"/>
          </p:nvPr>
        </p:nvSpPr>
        <p:spPr/>
        <p:txBody>
          <a:bodyPr/>
          <a:lstStyle/>
          <a:p>
            <a:fld id="{C4100561-FA90-4571-BC88-54E0E8770C1B}" type="slidenum">
              <a:rPr lang="en-US" smtClean="0"/>
              <a:t>114</a:t>
            </a:fld>
            <a:endParaRPr lang="en-US"/>
          </a:p>
        </p:txBody>
      </p:sp>
    </p:spTree>
    <p:extLst>
      <p:ext uri="{BB962C8B-B14F-4D97-AF65-F5344CB8AC3E}">
        <p14:creationId xmlns:p14="http://schemas.microsoft.com/office/powerpoint/2010/main" val="186949021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F2A8B8F6-67DE-4CFA-AC4A-806AF34BE4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44FEDC25-8B6F-46F3-98EE-F0EFF9940C3C}" type="slidenum">
              <a:rPr lang="en-US" altLang="en-US"/>
              <a:pPr>
                <a:spcBef>
                  <a:spcPct val="0"/>
                </a:spcBef>
              </a:pPr>
              <a:t>115</a:t>
            </a:fld>
            <a:endParaRPr lang="en-US" altLang="en-US"/>
          </a:p>
        </p:txBody>
      </p:sp>
      <p:sp>
        <p:nvSpPr>
          <p:cNvPr id="101379" name="Rectangle 2">
            <a:extLst>
              <a:ext uri="{FF2B5EF4-FFF2-40B4-BE49-F238E27FC236}">
                <a16:creationId xmlns:a16="http://schemas.microsoft.com/office/drawing/2014/main" id="{17413FF9-32D5-4713-9699-14EDD6C78AF7}"/>
              </a:ext>
            </a:extLst>
          </p:cNvPr>
          <p:cNvSpPr>
            <a:spLocks noGrp="1" noRot="1" noChangeAspect="1" noChangeArrowheads="1" noTextEdit="1"/>
          </p:cNvSpPr>
          <p:nvPr>
            <p:ph type="sldImg"/>
            <p:custDataLst>
              <p:tags r:id="rId1"/>
            </p:custDataLst>
          </p:nvPr>
        </p:nvSpPr>
        <p:spPr>
          <a:ln/>
        </p:spPr>
      </p:sp>
      <p:sp>
        <p:nvSpPr>
          <p:cNvPr id="101380" name="Rectangle 3">
            <a:extLst>
              <a:ext uri="{FF2B5EF4-FFF2-40B4-BE49-F238E27FC236}">
                <a16:creationId xmlns:a16="http://schemas.microsoft.com/office/drawing/2014/main" id="{B595EEEC-26FA-4550-BF8B-A5FA040D8A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altLang="en-US" sz="800" dirty="0">
              <a:latin typeface="Arial" panose="020B0604020202020204"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 for this portion of the activity by taping different reading strategies on chart paper. Post the reading strategies around the room. Give teachers different colored markers and allow the teachers to visit and then write their thoughts on a post-it note next to each strategy. </a:t>
            </a:r>
          </a:p>
        </p:txBody>
      </p:sp>
      <p:sp>
        <p:nvSpPr>
          <p:cNvPr id="4" name="Slide Number Placeholder 3"/>
          <p:cNvSpPr>
            <a:spLocks noGrp="1"/>
          </p:cNvSpPr>
          <p:nvPr>
            <p:ph type="sldNum" sz="quarter" idx="5"/>
          </p:nvPr>
        </p:nvSpPr>
        <p:spPr/>
        <p:txBody>
          <a:bodyPr/>
          <a:lstStyle/>
          <a:p>
            <a:fld id="{474090D7-EA30-45C9-860E-96BC584F5939}" type="slidenum">
              <a:rPr lang="en-US" smtClean="0"/>
              <a:t>116</a:t>
            </a:fld>
            <a:endParaRPr lang="en-US"/>
          </a:p>
        </p:txBody>
      </p:sp>
    </p:spTree>
    <p:extLst>
      <p:ext uri="{BB962C8B-B14F-4D97-AF65-F5344CB8AC3E}">
        <p14:creationId xmlns:p14="http://schemas.microsoft.com/office/powerpoint/2010/main" val="404663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Debrief after chalk talk</a:t>
            </a:r>
          </a:p>
        </p:txBody>
      </p:sp>
      <p:sp>
        <p:nvSpPr>
          <p:cNvPr id="4" name="Slide Number Placeholder 3"/>
          <p:cNvSpPr>
            <a:spLocks noGrp="1"/>
          </p:cNvSpPr>
          <p:nvPr>
            <p:ph type="sldNum" sz="quarter" idx="5"/>
          </p:nvPr>
        </p:nvSpPr>
        <p:spPr/>
        <p:txBody>
          <a:bodyPr/>
          <a:lstStyle/>
          <a:p>
            <a:fld id="{474090D7-EA30-45C9-860E-96BC584F5939}" type="slidenum">
              <a:rPr lang="en-US" smtClean="0"/>
              <a:t>117</a:t>
            </a:fld>
            <a:endParaRPr lang="en-US"/>
          </a:p>
        </p:txBody>
      </p:sp>
    </p:spTree>
    <p:extLst>
      <p:ext uri="{BB962C8B-B14F-4D97-AF65-F5344CB8AC3E}">
        <p14:creationId xmlns:p14="http://schemas.microsoft.com/office/powerpoint/2010/main" val="20786290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DCC69-FF43-D909-2776-26B0438F34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AE51F6-BA09-E677-B784-27395EA4A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7CF8B8-5D95-3317-388F-0A427020D9B1}"/>
              </a:ext>
            </a:extLst>
          </p:cNvPr>
          <p:cNvSpPr>
            <a:spLocks noGrp="1"/>
          </p:cNvSpPr>
          <p:nvPr>
            <p:ph type="body" idx="1"/>
          </p:nvPr>
        </p:nvSpPr>
        <p:spPr/>
        <p:txBody>
          <a:bodyPr/>
          <a:lstStyle/>
          <a:p>
            <a:r>
              <a:rPr lang="en-US" dirty="0"/>
              <a:t>Give them 5 minutes to write down reflections on their Doodle Notes</a:t>
            </a:r>
          </a:p>
        </p:txBody>
      </p:sp>
      <p:sp>
        <p:nvSpPr>
          <p:cNvPr id="4" name="Slide Number Placeholder 3">
            <a:extLst>
              <a:ext uri="{FF2B5EF4-FFF2-40B4-BE49-F238E27FC236}">
                <a16:creationId xmlns:a16="http://schemas.microsoft.com/office/drawing/2014/main" id="{F26D0A24-2B66-FD0D-1C84-2C978CCC40A8}"/>
              </a:ext>
            </a:extLst>
          </p:cNvPr>
          <p:cNvSpPr>
            <a:spLocks noGrp="1"/>
          </p:cNvSpPr>
          <p:nvPr>
            <p:ph type="sldNum" sz="quarter" idx="5"/>
          </p:nvPr>
        </p:nvSpPr>
        <p:spPr/>
        <p:txBody>
          <a:bodyPr/>
          <a:lstStyle/>
          <a:p>
            <a:fld id="{0E34CE70-55C6-4E46-82C9-94A40AE4AD8D}" type="slidenum">
              <a:rPr lang="en-US" smtClean="0"/>
              <a:t>118</a:t>
            </a:fld>
            <a:endParaRPr lang="en-US"/>
          </a:p>
        </p:txBody>
      </p:sp>
    </p:spTree>
    <p:extLst>
      <p:ext uri="{BB962C8B-B14F-4D97-AF65-F5344CB8AC3E}">
        <p14:creationId xmlns:p14="http://schemas.microsoft.com/office/powerpoint/2010/main" val="130036958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you to take a minute and think about the different types of notes you give in your class.  (Share with a partner)</a:t>
            </a:r>
          </a:p>
        </p:txBody>
      </p:sp>
      <p:sp>
        <p:nvSpPr>
          <p:cNvPr id="4" name="Slide Number Placeholder 3"/>
          <p:cNvSpPr>
            <a:spLocks noGrp="1"/>
          </p:cNvSpPr>
          <p:nvPr>
            <p:ph type="sldNum" sz="quarter" idx="5"/>
          </p:nvPr>
        </p:nvSpPr>
        <p:spPr/>
        <p:txBody>
          <a:bodyPr/>
          <a:lstStyle/>
          <a:p>
            <a:fld id="{635A52A9-B7B4-462F-AB5A-B0529042ED7D}" type="slidenum">
              <a:rPr lang="en-US" smtClean="0"/>
              <a:t>119</a:t>
            </a:fld>
            <a:endParaRPr lang="en-US"/>
          </a:p>
        </p:txBody>
      </p:sp>
    </p:spTree>
    <p:extLst>
      <p:ext uri="{BB962C8B-B14F-4D97-AF65-F5344CB8AC3E}">
        <p14:creationId xmlns:p14="http://schemas.microsoft.com/office/powerpoint/2010/main" val="35187340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BC92C-D753-A17E-F77E-D3F9F1B141C8}"/>
            </a:ext>
          </a:extLst>
        </p:cNvPr>
        <p:cNvGrpSpPr/>
        <p:nvPr/>
      </p:nvGrpSpPr>
      <p:grpSpPr>
        <a:xfrm>
          <a:off x="0" y="0"/>
          <a:ext cx="0" cy="0"/>
          <a:chOff x="0" y="0"/>
          <a:chExt cx="0" cy="0"/>
        </a:xfrm>
      </p:grpSpPr>
      <p:sp>
        <p:nvSpPr>
          <p:cNvPr id="107522" name="Rectangle 7">
            <a:extLst>
              <a:ext uri="{FF2B5EF4-FFF2-40B4-BE49-F238E27FC236}">
                <a16:creationId xmlns:a16="http://schemas.microsoft.com/office/drawing/2014/main" id="{7EF26C7E-692D-B601-1C08-F6486A9A08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DDC61C2A-B12C-4E03-8D47-A5DCB6BD932E}" type="slidenum">
              <a:rPr lang="en-US" altLang="en-US"/>
              <a:pPr>
                <a:spcBef>
                  <a:spcPct val="0"/>
                </a:spcBef>
              </a:pPr>
              <a:t>120</a:t>
            </a:fld>
            <a:endParaRPr lang="en-US" altLang="en-US"/>
          </a:p>
        </p:txBody>
      </p:sp>
      <p:sp>
        <p:nvSpPr>
          <p:cNvPr id="107523" name="Rectangle 2">
            <a:extLst>
              <a:ext uri="{FF2B5EF4-FFF2-40B4-BE49-F238E27FC236}">
                <a16:creationId xmlns:a16="http://schemas.microsoft.com/office/drawing/2014/main" id="{F2726204-1095-98E1-B221-63AD115B35AD}"/>
              </a:ext>
            </a:extLst>
          </p:cNvPr>
          <p:cNvSpPr>
            <a:spLocks noGrp="1" noRot="1" noChangeAspect="1" noChangeArrowheads="1" noTextEdit="1"/>
          </p:cNvSpPr>
          <p:nvPr>
            <p:ph type="sldImg"/>
            <p:custDataLst>
              <p:tags r:id="rId1"/>
            </p:custDataLst>
          </p:nvPr>
        </p:nvSpPr>
        <p:spPr>
          <a:ln/>
        </p:spPr>
      </p:sp>
      <p:sp>
        <p:nvSpPr>
          <p:cNvPr id="107524" name="Rectangle 3">
            <a:extLst>
              <a:ext uri="{FF2B5EF4-FFF2-40B4-BE49-F238E27FC236}">
                <a16:creationId xmlns:a16="http://schemas.microsoft.com/office/drawing/2014/main" id="{715F61EA-F2D5-44D0-3361-6A65B586A8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altLang="en-US" sz="800" dirty="0">
                <a:latin typeface="Arial" panose="020B0604020202020204" pitchFamily="34" charset="0"/>
              </a:rPr>
              <a:t>Share that there are actually two different phases of During Reading in Social Studies – the second part includes independent note making.</a:t>
            </a:r>
          </a:p>
        </p:txBody>
      </p:sp>
    </p:spTree>
    <p:extLst>
      <p:ext uri="{BB962C8B-B14F-4D97-AF65-F5344CB8AC3E}">
        <p14:creationId xmlns:p14="http://schemas.microsoft.com/office/powerpoint/2010/main" val="323966140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Graphic Organizers come in a variety of forms.  </a:t>
            </a:r>
          </a:p>
        </p:txBody>
      </p:sp>
      <p:sp>
        <p:nvSpPr>
          <p:cNvPr id="4" name="Slide Number Placeholder 3"/>
          <p:cNvSpPr>
            <a:spLocks noGrp="1"/>
          </p:cNvSpPr>
          <p:nvPr>
            <p:ph type="sldNum" sz="quarter" idx="5"/>
          </p:nvPr>
        </p:nvSpPr>
        <p:spPr/>
        <p:txBody>
          <a:bodyPr/>
          <a:lstStyle/>
          <a:p>
            <a:fld id="{474090D7-EA30-45C9-860E-96BC584F5939}" type="slidenum">
              <a:rPr lang="en-US" smtClean="0"/>
              <a:t>121</a:t>
            </a:fld>
            <a:endParaRPr lang="en-US"/>
          </a:p>
        </p:txBody>
      </p:sp>
    </p:spTree>
    <p:extLst>
      <p:ext uri="{BB962C8B-B14F-4D97-AF65-F5344CB8AC3E}">
        <p14:creationId xmlns:p14="http://schemas.microsoft.com/office/powerpoint/2010/main" val="223640799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8852BFC7-ABB7-4143-9245-68E909A5982F}"/>
              </a:ext>
            </a:extLst>
          </p:cNvPr>
          <p:cNvSpPr>
            <a:spLocks noGrp="1" noRot="1" noChangeAspect="1" noTextEdit="1"/>
          </p:cNvSpPr>
          <p:nvPr>
            <p:ph type="sldImg"/>
          </p:nvPr>
        </p:nvSpPr>
        <p:spPr>
          <a:ln/>
        </p:spPr>
      </p:sp>
      <p:sp>
        <p:nvSpPr>
          <p:cNvPr id="117763" name="Notes Placeholder 2">
            <a:extLst>
              <a:ext uri="{FF2B5EF4-FFF2-40B4-BE49-F238E27FC236}">
                <a16:creationId xmlns:a16="http://schemas.microsoft.com/office/drawing/2014/main" id="{5575EA58-2C9F-4B68-B8AA-C719DD25EAB7}"/>
              </a:ext>
            </a:extLst>
          </p:cNvPr>
          <p:cNvSpPr>
            <a:spLocks noGrp="1"/>
          </p:cNvSpPr>
          <p:nvPr>
            <p:ph type="body" idx="1"/>
            <p:custDataLst>
              <p:tags r:id="rId1"/>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Other types of Graphic Notes include 2 –Column notes, with the topic and a summary.</a:t>
            </a:r>
          </a:p>
        </p:txBody>
      </p:sp>
      <p:sp>
        <p:nvSpPr>
          <p:cNvPr id="117764" name="Slide Number Placeholder 3">
            <a:extLst>
              <a:ext uri="{FF2B5EF4-FFF2-40B4-BE49-F238E27FC236}">
                <a16:creationId xmlns:a16="http://schemas.microsoft.com/office/drawing/2014/main" id="{47EED1E6-1B92-412E-9E4F-835DF2AC45D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70007" indent="-296033">
              <a:defRPr b="1">
                <a:solidFill>
                  <a:schemeClr val="tx1"/>
                </a:solidFill>
                <a:latin typeface="Arial" panose="020B0604020202020204" pitchFamily="34" charset="0"/>
              </a:defRPr>
            </a:lvl2pPr>
            <a:lvl3pPr marL="1185747" indent="-236179">
              <a:defRPr b="1">
                <a:solidFill>
                  <a:schemeClr val="tx1"/>
                </a:solidFill>
                <a:latin typeface="Arial" panose="020B0604020202020204" pitchFamily="34" charset="0"/>
              </a:defRPr>
            </a:lvl3pPr>
            <a:lvl4pPr marL="1661340" indent="-236179">
              <a:defRPr b="1">
                <a:solidFill>
                  <a:schemeClr val="tx1"/>
                </a:solidFill>
                <a:latin typeface="Arial" panose="020B0604020202020204" pitchFamily="34" charset="0"/>
              </a:defRPr>
            </a:lvl4pPr>
            <a:lvl5pPr marL="2135315" indent="-236179">
              <a:defRPr b="1">
                <a:solidFill>
                  <a:schemeClr val="tx1"/>
                </a:solidFill>
                <a:latin typeface="Arial" panose="020B0604020202020204" pitchFamily="34" charset="0"/>
              </a:defRPr>
            </a:lvl5pPr>
            <a:lvl6pPr marL="2601201" indent="-236179" eaLnBrk="0" fontAlgn="base" hangingPunct="0">
              <a:spcBef>
                <a:spcPct val="0"/>
              </a:spcBef>
              <a:spcAft>
                <a:spcPct val="0"/>
              </a:spcAft>
              <a:defRPr b="1">
                <a:solidFill>
                  <a:schemeClr val="tx1"/>
                </a:solidFill>
                <a:latin typeface="Arial" panose="020B0604020202020204" pitchFamily="34" charset="0"/>
              </a:defRPr>
            </a:lvl6pPr>
            <a:lvl7pPr marL="3067088" indent="-236179" eaLnBrk="0" fontAlgn="base" hangingPunct="0">
              <a:spcBef>
                <a:spcPct val="0"/>
              </a:spcBef>
              <a:spcAft>
                <a:spcPct val="0"/>
              </a:spcAft>
              <a:defRPr b="1">
                <a:solidFill>
                  <a:schemeClr val="tx1"/>
                </a:solidFill>
                <a:latin typeface="Arial" panose="020B0604020202020204" pitchFamily="34" charset="0"/>
              </a:defRPr>
            </a:lvl7pPr>
            <a:lvl8pPr marL="3532975" indent="-236179" eaLnBrk="0" fontAlgn="base" hangingPunct="0">
              <a:spcBef>
                <a:spcPct val="0"/>
              </a:spcBef>
              <a:spcAft>
                <a:spcPct val="0"/>
              </a:spcAft>
              <a:defRPr b="1">
                <a:solidFill>
                  <a:schemeClr val="tx1"/>
                </a:solidFill>
                <a:latin typeface="Arial" panose="020B0604020202020204" pitchFamily="34" charset="0"/>
              </a:defRPr>
            </a:lvl8pPr>
            <a:lvl9pPr marL="3998862" indent="-236179" eaLnBrk="0" fontAlgn="base" hangingPunct="0">
              <a:spcBef>
                <a:spcPct val="0"/>
              </a:spcBef>
              <a:spcAft>
                <a:spcPct val="0"/>
              </a:spcAft>
              <a:defRPr b="1">
                <a:solidFill>
                  <a:schemeClr val="tx1"/>
                </a:solidFill>
                <a:latin typeface="Arial" panose="020B0604020202020204" pitchFamily="34" charset="0"/>
              </a:defRPr>
            </a:lvl9pPr>
          </a:lstStyle>
          <a:p>
            <a:fld id="{E3FBA08B-71EA-45BF-857D-4C39F61192F6}" type="slidenum">
              <a:rPr lang="en-US" altLang="en-US" b="0"/>
              <a:pPr/>
              <a:t>122</a:t>
            </a:fld>
            <a:endParaRPr lang="en-US" altLang="en-US" b="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8852BFC7-ABB7-4143-9245-68E909A5982F}"/>
              </a:ext>
            </a:extLst>
          </p:cNvPr>
          <p:cNvSpPr>
            <a:spLocks noGrp="1" noRot="1" noChangeAspect="1" noTextEdit="1"/>
          </p:cNvSpPr>
          <p:nvPr>
            <p:ph type="sldImg"/>
          </p:nvPr>
        </p:nvSpPr>
        <p:spPr>
          <a:ln/>
        </p:spPr>
      </p:sp>
      <p:sp>
        <p:nvSpPr>
          <p:cNvPr id="117763" name="Notes Placeholder 2">
            <a:extLst>
              <a:ext uri="{FF2B5EF4-FFF2-40B4-BE49-F238E27FC236}">
                <a16:creationId xmlns:a16="http://schemas.microsoft.com/office/drawing/2014/main" id="{5575EA58-2C9F-4B68-B8AA-C719DD25EAB7}"/>
              </a:ext>
            </a:extLst>
          </p:cNvPr>
          <p:cNvSpPr>
            <a:spLocks noGrp="1"/>
          </p:cNvSpPr>
          <p:nvPr>
            <p:ph type="body" idx="1"/>
            <p:custDataLst>
              <p:tags r:id="rId1"/>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Sketch notes are created by students while they are reading. </a:t>
            </a:r>
          </a:p>
        </p:txBody>
      </p:sp>
      <p:sp>
        <p:nvSpPr>
          <p:cNvPr id="117764" name="Slide Number Placeholder 3">
            <a:extLst>
              <a:ext uri="{FF2B5EF4-FFF2-40B4-BE49-F238E27FC236}">
                <a16:creationId xmlns:a16="http://schemas.microsoft.com/office/drawing/2014/main" id="{47EED1E6-1B92-412E-9E4F-835DF2AC45D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70007" indent="-296033">
              <a:defRPr b="1">
                <a:solidFill>
                  <a:schemeClr val="tx1"/>
                </a:solidFill>
                <a:latin typeface="Arial" panose="020B0604020202020204" pitchFamily="34" charset="0"/>
              </a:defRPr>
            </a:lvl2pPr>
            <a:lvl3pPr marL="1185747" indent="-236179">
              <a:defRPr b="1">
                <a:solidFill>
                  <a:schemeClr val="tx1"/>
                </a:solidFill>
                <a:latin typeface="Arial" panose="020B0604020202020204" pitchFamily="34" charset="0"/>
              </a:defRPr>
            </a:lvl3pPr>
            <a:lvl4pPr marL="1661340" indent="-236179">
              <a:defRPr b="1">
                <a:solidFill>
                  <a:schemeClr val="tx1"/>
                </a:solidFill>
                <a:latin typeface="Arial" panose="020B0604020202020204" pitchFamily="34" charset="0"/>
              </a:defRPr>
            </a:lvl4pPr>
            <a:lvl5pPr marL="2135315" indent="-236179">
              <a:defRPr b="1">
                <a:solidFill>
                  <a:schemeClr val="tx1"/>
                </a:solidFill>
                <a:latin typeface="Arial" panose="020B0604020202020204" pitchFamily="34" charset="0"/>
              </a:defRPr>
            </a:lvl5pPr>
            <a:lvl6pPr marL="2601201" indent="-236179" eaLnBrk="0" fontAlgn="base" hangingPunct="0">
              <a:spcBef>
                <a:spcPct val="0"/>
              </a:spcBef>
              <a:spcAft>
                <a:spcPct val="0"/>
              </a:spcAft>
              <a:defRPr b="1">
                <a:solidFill>
                  <a:schemeClr val="tx1"/>
                </a:solidFill>
                <a:latin typeface="Arial" panose="020B0604020202020204" pitchFamily="34" charset="0"/>
              </a:defRPr>
            </a:lvl6pPr>
            <a:lvl7pPr marL="3067088" indent="-236179" eaLnBrk="0" fontAlgn="base" hangingPunct="0">
              <a:spcBef>
                <a:spcPct val="0"/>
              </a:spcBef>
              <a:spcAft>
                <a:spcPct val="0"/>
              </a:spcAft>
              <a:defRPr b="1">
                <a:solidFill>
                  <a:schemeClr val="tx1"/>
                </a:solidFill>
                <a:latin typeface="Arial" panose="020B0604020202020204" pitchFamily="34" charset="0"/>
              </a:defRPr>
            </a:lvl7pPr>
            <a:lvl8pPr marL="3532975" indent="-236179" eaLnBrk="0" fontAlgn="base" hangingPunct="0">
              <a:spcBef>
                <a:spcPct val="0"/>
              </a:spcBef>
              <a:spcAft>
                <a:spcPct val="0"/>
              </a:spcAft>
              <a:defRPr b="1">
                <a:solidFill>
                  <a:schemeClr val="tx1"/>
                </a:solidFill>
                <a:latin typeface="Arial" panose="020B0604020202020204" pitchFamily="34" charset="0"/>
              </a:defRPr>
            </a:lvl8pPr>
            <a:lvl9pPr marL="3998862" indent="-236179" eaLnBrk="0" fontAlgn="base" hangingPunct="0">
              <a:spcBef>
                <a:spcPct val="0"/>
              </a:spcBef>
              <a:spcAft>
                <a:spcPct val="0"/>
              </a:spcAft>
              <a:defRPr b="1">
                <a:solidFill>
                  <a:schemeClr val="tx1"/>
                </a:solidFill>
                <a:latin typeface="Arial" panose="020B0604020202020204" pitchFamily="34" charset="0"/>
              </a:defRPr>
            </a:lvl9pPr>
          </a:lstStyle>
          <a:p>
            <a:fld id="{E3FBA08B-71EA-45BF-857D-4C39F61192F6}" type="slidenum">
              <a:rPr lang="en-US" altLang="en-US" b="0"/>
              <a:pPr/>
              <a:t>123</a:t>
            </a:fld>
            <a:endParaRPr lang="en-US" altLang="en-US" b="0"/>
          </a:p>
        </p:txBody>
      </p:sp>
    </p:spTree>
    <p:extLst>
      <p:ext uri="{BB962C8B-B14F-4D97-AF65-F5344CB8AC3E}">
        <p14:creationId xmlns:p14="http://schemas.microsoft.com/office/powerpoint/2010/main" val="305111952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8852BFC7-ABB7-4143-9245-68E909A5982F}"/>
              </a:ext>
            </a:extLst>
          </p:cNvPr>
          <p:cNvSpPr>
            <a:spLocks noGrp="1" noRot="1" noChangeAspect="1" noTextEdit="1"/>
          </p:cNvSpPr>
          <p:nvPr>
            <p:ph type="sldImg"/>
          </p:nvPr>
        </p:nvSpPr>
        <p:spPr>
          <a:ln/>
        </p:spPr>
      </p:sp>
      <p:sp>
        <p:nvSpPr>
          <p:cNvPr id="117763" name="Notes Placeholder 2">
            <a:extLst>
              <a:ext uri="{FF2B5EF4-FFF2-40B4-BE49-F238E27FC236}">
                <a16:creationId xmlns:a16="http://schemas.microsoft.com/office/drawing/2014/main" id="{5575EA58-2C9F-4B68-B8AA-C719DD25EAB7}"/>
              </a:ext>
            </a:extLst>
          </p:cNvPr>
          <p:cNvSpPr>
            <a:spLocks noGrp="1"/>
          </p:cNvSpPr>
          <p:nvPr>
            <p:ph type="body" idx="1"/>
            <p:custDataLst>
              <p:tags r:id="rId1"/>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117764" name="Slide Number Placeholder 3">
            <a:extLst>
              <a:ext uri="{FF2B5EF4-FFF2-40B4-BE49-F238E27FC236}">
                <a16:creationId xmlns:a16="http://schemas.microsoft.com/office/drawing/2014/main" id="{47EED1E6-1B92-412E-9E4F-835DF2AC45D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70007" indent="-296033">
              <a:defRPr b="1">
                <a:solidFill>
                  <a:schemeClr val="tx1"/>
                </a:solidFill>
                <a:latin typeface="Arial" panose="020B0604020202020204" pitchFamily="34" charset="0"/>
              </a:defRPr>
            </a:lvl2pPr>
            <a:lvl3pPr marL="1185747" indent="-236179">
              <a:defRPr b="1">
                <a:solidFill>
                  <a:schemeClr val="tx1"/>
                </a:solidFill>
                <a:latin typeface="Arial" panose="020B0604020202020204" pitchFamily="34" charset="0"/>
              </a:defRPr>
            </a:lvl3pPr>
            <a:lvl4pPr marL="1661340" indent="-236179">
              <a:defRPr b="1">
                <a:solidFill>
                  <a:schemeClr val="tx1"/>
                </a:solidFill>
                <a:latin typeface="Arial" panose="020B0604020202020204" pitchFamily="34" charset="0"/>
              </a:defRPr>
            </a:lvl4pPr>
            <a:lvl5pPr marL="2135315" indent="-236179">
              <a:defRPr b="1">
                <a:solidFill>
                  <a:schemeClr val="tx1"/>
                </a:solidFill>
                <a:latin typeface="Arial" panose="020B0604020202020204" pitchFamily="34" charset="0"/>
              </a:defRPr>
            </a:lvl5pPr>
            <a:lvl6pPr marL="2601201" indent="-236179" eaLnBrk="0" fontAlgn="base" hangingPunct="0">
              <a:spcBef>
                <a:spcPct val="0"/>
              </a:spcBef>
              <a:spcAft>
                <a:spcPct val="0"/>
              </a:spcAft>
              <a:defRPr b="1">
                <a:solidFill>
                  <a:schemeClr val="tx1"/>
                </a:solidFill>
                <a:latin typeface="Arial" panose="020B0604020202020204" pitchFamily="34" charset="0"/>
              </a:defRPr>
            </a:lvl6pPr>
            <a:lvl7pPr marL="3067088" indent="-236179" eaLnBrk="0" fontAlgn="base" hangingPunct="0">
              <a:spcBef>
                <a:spcPct val="0"/>
              </a:spcBef>
              <a:spcAft>
                <a:spcPct val="0"/>
              </a:spcAft>
              <a:defRPr b="1">
                <a:solidFill>
                  <a:schemeClr val="tx1"/>
                </a:solidFill>
                <a:latin typeface="Arial" panose="020B0604020202020204" pitchFamily="34" charset="0"/>
              </a:defRPr>
            </a:lvl7pPr>
            <a:lvl8pPr marL="3532975" indent="-236179" eaLnBrk="0" fontAlgn="base" hangingPunct="0">
              <a:spcBef>
                <a:spcPct val="0"/>
              </a:spcBef>
              <a:spcAft>
                <a:spcPct val="0"/>
              </a:spcAft>
              <a:defRPr b="1">
                <a:solidFill>
                  <a:schemeClr val="tx1"/>
                </a:solidFill>
                <a:latin typeface="Arial" panose="020B0604020202020204" pitchFamily="34" charset="0"/>
              </a:defRPr>
            </a:lvl8pPr>
            <a:lvl9pPr marL="3998862" indent="-236179" eaLnBrk="0" fontAlgn="base" hangingPunct="0">
              <a:spcBef>
                <a:spcPct val="0"/>
              </a:spcBef>
              <a:spcAft>
                <a:spcPct val="0"/>
              </a:spcAft>
              <a:defRPr b="1">
                <a:solidFill>
                  <a:schemeClr val="tx1"/>
                </a:solidFill>
                <a:latin typeface="Arial" panose="020B0604020202020204" pitchFamily="34" charset="0"/>
              </a:defRPr>
            </a:lvl9pPr>
          </a:lstStyle>
          <a:p>
            <a:fld id="{E3FBA08B-71EA-45BF-857D-4C39F61192F6}" type="slidenum">
              <a:rPr lang="en-US" altLang="en-US" b="0"/>
              <a:pPr/>
              <a:t>124</a:t>
            </a:fld>
            <a:endParaRPr lang="en-US" altLang="en-US" b="0"/>
          </a:p>
        </p:txBody>
      </p:sp>
    </p:spTree>
    <p:extLst>
      <p:ext uri="{BB962C8B-B14F-4D97-AF65-F5344CB8AC3E}">
        <p14:creationId xmlns:p14="http://schemas.microsoft.com/office/powerpoint/2010/main" val="323254171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80E56F7D-202D-4554-B130-E9EF79A29E2D}"/>
              </a:ext>
            </a:extLst>
          </p:cNvPr>
          <p:cNvSpPr>
            <a:spLocks noGrp="1" noRot="1" noChangeAspect="1" noTextEdit="1"/>
          </p:cNvSpPr>
          <p:nvPr>
            <p:ph type="sldImg"/>
          </p:nvPr>
        </p:nvSpPr>
        <p:spPr>
          <a:ln/>
        </p:spPr>
      </p:sp>
      <p:sp>
        <p:nvSpPr>
          <p:cNvPr id="119811" name="Notes Placeholder 2">
            <a:extLst>
              <a:ext uri="{FF2B5EF4-FFF2-40B4-BE49-F238E27FC236}">
                <a16:creationId xmlns:a16="http://schemas.microsoft.com/office/drawing/2014/main" id="{51F0EA18-B04D-45A8-BABD-589C649C2C7A}"/>
              </a:ext>
            </a:extLst>
          </p:cNvPr>
          <p:cNvSpPr>
            <a:spLocks noGrp="1"/>
          </p:cNvSpPr>
          <p:nvPr>
            <p:ph type="body" idx="1"/>
            <p:custDataLst>
              <p:tags r:id="rId1"/>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19812" name="Slide Number Placeholder 3">
            <a:extLst>
              <a:ext uri="{FF2B5EF4-FFF2-40B4-BE49-F238E27FC236}">
                <a16:creationId xmlns:a16="http://schemas.microsoft.com/office/drawing/2014/main" id="{7A85886D-2E38-452B-9303-58362539715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70007" indent="-296033">
              <a:defRPr b="1">
                <a:solidFill>
                  <a:schemeClr val="tx1"/>
                </a:solidFill>
                <a:latin typeface="Arial" panose="020B0604020202020204" pitchFamily="34" charset="0"/>
              </a:defRPr>
            </a:lvl2pPr>
            <a:lvl3pPr marL="1185747" indent="-236179">
              <a:defRPr b="1">
                <a:solidFill>
                  <a:schemeClr val="tx1"/>
                </a:solidFill>
                <a:latin typeface="Arial" panose="020B0604020202020204" pitchFamily="34" charset="0"/>
              </a:defRPr>
            </a:lvl3pPr>
            <a:lvl4pPr marL="1661340" indent="-236179">
              <a:defRPr b="1">
                <a:solidFill>
                  <a:schemeClr val="tx1"/>
                </a:solidFill>
                <a:latin typeface="Arial" panose="020B0604020202020204" pitchFamily="34" charset="0"/>
              </a:defRPr>
            </a:lvl4pPr>
            <a:lvl5pPr marL="2135315" indent="-236179">
              <a:defRPr b="1">
                <a:solidFill>
                  <a:schemeClr val="tx1"/>
                </a:solidFill>
                <a:latin typeface="Arial" panose="020B0604020202020204" pitchFamily="34" charset="0"/>
              </a:defRPr>
            </a:lvl5pPr>
            <a:lvl6pPr marL="2601201" indent="-236179" eaLnBrk="0" fontAlgn="base" hangingPunct="0">
              <a:spcBef>
                <a:spcPct val="0"/>
              </a:spcBef>
              <a:spcAft>
                <a:spcPct val="0"/>
              </a:spcAft>
              <a:defRPr b="1">
                <a:solidFill>
                  <a:schemeClr val="tx1"/>
                </a:solidFill>
                <a:latin typeface="Arial" panose="020B0604020202020204" pitchFamily="34" charset="0"/>
              </a:defRPr>
            </a:lvl6pPr>
            <a:lvl7pPr marL="3067088" indent="-236179" eaLnBrk="0" fontAlgn="base" hangingPunct="0">
              <a:spcBef>
                <a:spcPct val="0"/>
              </a:spcBef>
              <a:spcAft>
                <a:spcPct val="0"/>
              </a:spcAft>
              <a:defRPr b="1">
                <a:solidFill>
                  <a:schemeClr val="tx1"/>
                </a:solidFill>
                <a:latin typeface="Arial" panose="020B0604020202020204" pitchFamily="34" charset="0"/>
              </a:defRPr>
            </a:lvl7pPr>
            <a:lvl8pPr marL="3532975" indent="-236179" eaLnBrk="0" fontAlgn="base" hangingPunct="0">
              <a:spcBef>
                <a:spcPct val="0"/>
              </a:spcBef>
              <a:spcAft>
                <a:spcPct val="0"/>
              </a:spcAft>
              <a:defRPr b="1">
                <a:solidFill>
                  <a:schemeClr val="tx1"/>
                </a:solidFill>
                <a:latin typeface="Arial" panose="020B0604020202020204" pitchFamily="34" charset="0"/>
              </a:defRPr>
            </a:lvl8pPr>
            <a:lvl9pPr marL="3998862" indent="-236179" eaLnBrk="0" fontAlgn="base" hangingPunct="0">
              <a:spcBef>
                <a:spcPct val="0"/>
              </a:spcBef>
              <a:spcAft>
                <a:spcPct val="0"/>
              </a:spcAft>
              <a:defRPr b="1">
                <a:solidFill>
                  <a:schemeClr val="tx1"/>
                </a:solidFill>
                <a:latin typeface="Arial" panose="020B0604020202020204" pitchFamily="34" charset="0"/>
              </a:defRPr>
            </a:lvl9pPr>
          </a:lstStyle>
          <a:p>
            <a:fld id="{536022A9-E3F7-493F-A021-0CE3C01EBAD5}" type="slidenum">
              <a:rPr lang="en-US" altLang="en-US" b="0"/>
              <a:pPr/>
              <a:t>125</a:t>
            </a:fld>
            <a:endParaRPr lang="en-US" altLang="en-US" b="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a:extLst>
              <a:ext uri="{FF2B5EF4-FFF2-40B4-BE49-F238E27FC236}">
                <a16:creationId xmlns:a16="http://schemas.microsoft.com/office/drawing/2014/main" id="{3B6E047C-8ED9-4D4E-A39D-825D484D6523}"/>
              </a:ext>
            </a:extLst>
          </p:cNvPr>
          <p:cNvSpPr>
            <a:spLocks noGrp="1" noRot="1" noChangeAspect="1" noTextEdit="1"/>
          </p:cNvSpPr>
          <p:nvPr>
            <p:ph type="sldImg"/>
          </p:nvPr>
        </p:nvSpPr>
        <p:spPr>
          <a:ln/>
        </p:spPr>
      </p:sp>
      <p:sp>
        <p:nvSpPr>
          <p:cNvPr id="121859" name="Notes Placeholder 2">
            <a:extLst>
              <a:ext uri="{FF2B5EF4-FFF2-40B4-BE49-F238E27FC236}">
                <a16:creationId xmlns:a16="http://schemas.microsoft.com/office/drawing/2014/main" id="{02A297A8-81D8-4013-80C2-784D482254F0}"/>
              </a:ext>
            </a:extLst>
          </p:cNvPr>
          <p:cNvSpPr>
            <a:spLocks noGrp="1"/>
          </p:cNvSpPr>
          <p:nvPr>
            <p:ph type="body" idx="1"/>
            <p:custDataLst>
              <p:tags r:id="rId1"/>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21860" name="Slide Number Placeholder 3">
            <a:extLst>
              <a:ext uri="{FF2B5EF4-FFF2-40B4-BE49-F238E27FC236}">
                <a16:creationId xmlns:a16="http://schemas.microsoft.com/office/drawing/2014/main" id="{B92C300C-33C1-40EB-8862-674F0774D32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70007" indent="-296033">
              <a:defRPr b="1">
                <a:solidFill>
                  <a:schemeClr val="tx1"/>
                </a:solidFill>
                <a:latin typeface="Arial" panose="020B0604020202020204" pitchFamily="34" charset="0"/>
              </a:defRPr>
            </a:lvl2pPr>
            <a:lvl3pPr marL="1185747" indent="-236179">
              <a:defRPr b="1">
                <a:solidFill>
                  <a:schemeClr val="tx1"/>
                </a:solidFill>
                <a:latin typeface="Arial" panose="020B0604020202020204" pitchFamily="34" charset="0"/>
              </a:defRPr>
            </a:lvl3pPr>
            <a:lvl4pPr marL="1661340" indent="-236179">
              <a:defRPr b="1">
                <a:solidFill>
                  <a:schemeClr val="tx1"/>
                </a:solidFill>
                <a:latin typeface="Arial" panose="020B0604020202020204" pitchFamily="34" charset="0"/>
              </a:defRPr>
            </a:lvl4pPr>
            <a:lvl5pPr marL="2135315" indent="-236179">
              <a:defRPr b="1">
                <a:solidFill>
                  <a:schemeClr val="tx1"/>
                </a:solidFill>
                <a:latin typeface="Arial" panose="020B0604020202020204" pitchFamily="34" charset="0"/>
              </a:defRPr>
            </a:lvl5pPr>
            <a:lvl6pPr marL="2601201" indent="-236179" eaLnBrk="0" fontAlgn="base" hangingPunct="0">
              <a:spcBef>
                <a:spcPct val="0"/>
              </a:spcBef>
              <a:spcAft>
                <a:spcPct val="0"/>
              </a:spcAft>
              <a:defRPr b="1">
                <a:solidFill>
                  <a:schemeClr val="tx1"/>
                </a:solidFill>
                <a:latin typeface="Arial" panose="020B0604020202020204" pitchFamily="34" charset="0"/>
              </a:defRPr>
            </a:lvl6pPr>
            <a:lvl7pPr marL="3067088" indent="-236179" eaLnBrk="0" fontAlgn="base" hangingPunct="0">
              <a:spcBef>
                <a:spcPct val="0"/>
              </a:spcBef>
              <a:spcAft>
                <a:spcPct val="0"/>
              </a:spcAft>
              <a:defRPr b="1">
                <a:solidFill>
                  <a:schemeClr val="tx1"/>
                </a:solidFill>
                <a:latin typeface="Arial" panose="020B0604020202020204" pitchFamily="34" charset="0"/>
              </a:defRPr>
            </a:lvl7pPr>
            <a:lvl8pPr marL="3532975" indent="-236179" eaLnBrk="0" fontAlgn="base" hangingPunct="0">
              <a:spcBef>
                <a:spcPct val="0"/>
              </a:spcBef>
              <a:spcAft>
                <a:spcPct val="0"/>
              </a:spcAft>
              <a:defRPr b="1">
                <a:solidFill>
                  <a:schemeClr val="tx1"/>
                </a:solidFill>
                <a:latin typeface="Arial" panose="020B0604020202020204" pitchFamily="34" charset="0"/>
              </a:defRPr>
            </a:lvl8pPr>
            <a:lvl9pPr marL="3998862" indent="-236179" eaLnBrk="0" fontAlgn="base" hangingPunct="0">
              <a:spcBef>
                <a:spcPct val="0"/>
              </a:spcBef>
              <a:spcAft>
                <a:spcPct val="0"/>
              </a:spcAft>
              <a:defRPr b="1">
                <a:solidFill>
                  <a:schemeClr val="tx1"/>
                </a:solidFill>
                <a:latin typeface="Arial" panose="020B0604020202020204" pitchFamily="34" charset="0"/>
              </a:defRPr>
            </a:lvl9pPr>
          </a:lstStyle>
          <a:p>
            <a:fld id="{C7051393-8C24-420F-805B-9A1DE8B6F272}" type="slidenum">
              <a:rPr lang="en-US" altLang="en-US" b="0"/>
              <a:pPr/>
              <a:t>126</a:t>
            </a:fld>
            <a:endParaRPr lang="en-US" altLang="en-US" b="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EFED98-B859-40E5-AD27-BEF9A53B2399}" type="slidenum">
              <a:rPr lang="en-US" smtClean="0"/>
              <a:t>128</a:t>
            </a:fld>
            <a:endParaRPr lang="en-US"/>
          </a:p>
        </p:txBody>
      </p:sp>
    </p:spTree>
    <p:extLst>
      <p:ext uri="{BB962C8B-B14F-4D97-AF65-F5344CB8AC3E}">
        <p14:creationId xmlns:p14="http://schemas.microsoft.com/office/powerpoint/2010/main" val="390006347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F5D4F-F95A-0A37-3016-C5262B6BFD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1F928D-A76D-8486-5C5A-10E85369CE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3E86EF-A1B6-B004-63D3-9CF7154AB3BF}"/>
              </a:ext>
            </a:extLst>
          </p:cNvPr>
          <p:cNvSpPr>
            <a:spLocks noGrp="1"/>
          </p:cNvSpPr>
          <p:nvPr>
            <p:ph type="body" idx="1"/>
          </p:nvPr>
        </p:nvSpPr>
        <p:spPr/>
        <p:txBody>
          <a:bodyPr/>
          <a:lstStyle/>
          <a:p>
            <a:r>
              <a:rPr lang="en-US" dirty="0"/>
              <a:t>Give them 5 minutes to write down reflections on their Doodle Notes</a:t>
            </a:r>
          </a:p>
        </p:txBody>
      </p:sp>
      <p:sp>
        <p:nvSpPr>
          <p:cNvPr id="4" name="Slide Number Placeholder 3">
            <a:extLst>
              <a:ext uri="{FF2B5EF4-FFF2-40B4-BE49-F238E27FC236}">
                <a16:creationId xmlns:a16="http://schemas.microsoft.com/office/drawing/2014/main" id="{FD9A8C7B-3280-26AF-51B4-1F63C89C6D80}"/>
              </a:ext>
            </a:extLst>
          </p:cNvPr>
          <p:cNvSpPr>
            <a:spLocks noGrp="1"/>
          </p:cNvSpPr>
          <p:nvPr>
            <p:ph type="sldNum" sz="quarter" idx="5"/>
          </p:nvPr>
        </p:nvSpPr>
        <p:spPr/>
        <p:txBody>
          <a:bodyPr/>
          <a:lstStyle/>
          <a:p>
            <a:fld id="{0E34CE70-55C6-4E46-82C9-94A40AE4AD8D}" type="slidenum">
              <a:rPr lang="en-US" smtClean="0"/>
              <a:t>129</a:t>
            </a:fld>
            <a:endParaRPr lang="en-US"/>
          </a:p>
        </p:txBody>
      </p:sp>
    </p:spTree>
    <p:extLst>
      <p:ext uri="{BB962C8B-B14F-4D97-AF65-F5344CB8AC3E}">
        <p14:creationId xmlns:p14="http://schemas.microsoft.com/office/powerpoint/2010/main" val="277158355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FEFFF3D8-7506-421C-9723-8EC9683744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ABF0FB07-4DA5-4296-A79A-EA3107AC31BB}" type="slidenum">
              <a:rPr lang="en-US" altLang="en-US"/>
              <a:pPr>
                <a:spcBef>
                  <a:spcPct val="0"/>
                </a:spcBef>
              </a:pPr>
              <a:t>130</a:t>
            </a:fld>
            <a:endParaRPr lang="en-US" altLang="en-US"/>
          </a:p>
        </p:txBody>
      </p:sp>
      <p:sp>
        <p:nvSpPr>
          <p:cNvPr id="124931" name="Rectangle 2">
            <a:extLst>
              <a:ext uri="{FF2B5EF4-FFF2-40B4-BE49-F238E27FC236}">
                <a16:creationId xmlns:a16="http://schemas.microsoft.com/office/drawing/2014/main" id="{92C15DE3-708A-41DB-A35B-56B6BBA75C3A}"/>
              </a:ext>
            </a:extLst>
          </p:cNvPr>
          <p:cNvSpPr>
            <a:spLocks noGrp="1" noRot="1" noChangeAspect="1" noChangeArrowheads="1" noTextEdit="1"/>
          </p:cNvSpPr>
          <p:nvPr>
            <p:ph type="sldImg"/>
            <p:custDataLst>
              <p:tags r:id="rId1"/>
            </p:custDataLst>
          </p:nvPr>
        </p:nvSpPr>
        <p:spPr>
          <a:ln/>
        </p:spPr>
      </p:sp>
      <p:sp>
        <p:nvSpPr>
          <p:cNvPr id="124932" name="Rectangle 3">
            <a:extLst>
              <a:ext uri="{FF2B5EF4-FFF2-40B4-BE49-F238E27FC236}">
                <a16:creationId xmlns:a16="http://schemas.microsoft.com/office/drawing/2014/main" id="{A633E1F7-AB61-4C8B-8013-45FA044EDA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altLang="en-US" sz="800" dirty="0">
              <a:latin typeface="Arial" panose="020B0604020202020204" pitchFamily="34" charset="0"/>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 out the sinker scenarios.  Give the teachers a moment to read the cards.  You will be presenting a variety of different TEKS, and they will need to choose the best after reading assignment to go with the standard. </a:t>
            </a:r>
          </a:p>
        </p:txBody>
      </p:sp>
      <p:sp>
        <p:nvSpPr>
          <p:cNvPr id="4" name="Slide Number Placeholder 3"/>
          <p:cNvSpPr>
            <a:spLocks noGrp="1"/>
          </p:cNvSpPr>
          <p:nvPr>
            <p:ph type="sldNum" sz="quarter" idx="5"/>
          </p:nvPr>
        </p:nvSpPr>
        <p:spPr/>
        <p:txBody>
          <a:bodyPr/>
          <a:lstStyle/>
          <a:p>
            <a:fld id="{474090D7-EA30-45C9-860E-96BC584F5939}" type="slidenum">
              <a:rPr lang="en-US" smtClean="0"/>
              <a:t>131</a:t>
            </a:fld>
            <a:endParaRPr lang="en-US"/>
          </a:p>
        </p:txBody>
      </p:sp>
    </p:spTree>
    <p:extLst>
      <p:ext uri="{BB962C8B-B14F-4D97-AF65-F5344CB8AC3E}">
        <p14:creationId xmlns:p14="http://schemas.microsoft.com/office/powerpoint/2010/main" val="336756025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teachers that these ideas came from the Literacy Strategy Manual – hold yours up.  And that they are on the website at the top of the page. </a:t>
            </a:r>
          </a:p>
        </p:txBody>
      </p:sp>
      <p:sp>
        <p:nvSpPr>
          <p:cNvPr id="4" name="Slide Number Placeholder 3"/>
          <p:cNvSpPr>
            <a:spLocks noGrp="1"/>
          </p:cNvSpPr>
          <p:nvPr>
            <p:ph type="sldNum" sz="quarter" idx="5"/>
          </p:nvPr>
        </p:nvSpPr>
        <p:spPr/>
        <p:txBody>
          <a:bodyPr/>
          <a:lstStyle/>
          <a:p>
            <a:fld id="{474090D7-EA30-45C9-860E-96BC584F5939}" type="slidenum">
              <a:rPr lang="en-US" smtClean="0"/>
              <a:t>135</a:t>
            </a:fld>
            <a:endParaRPr lang="en-US"/>
          </a:p>
        </p:txBody>
      </p:sp>
    </p:spTree>
    <p:extLst>
      <p:ext uri="{BB962C8B-B14F-4D97-AF65-F5344CB8AC3E}">
        <p14:creationId xmlns:p14="http://schemas.microsoft.com/office/powerpoint/2010/main" val="427413073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5A52A9-B7B4-462F-AB5A-B0529042ED7D}" type="slidenum">
              <a:rPr lang="en-US" smtClean="0"/>
              <a:t>136</a:t>
            </a:fld>
            <a:endParaRPr lang="en-US"/>
          </a:p>
        </p:txBody>
      </p:sp>
    </p:spTree>
    <p:extLst>
      <p:ext uri="{BB962C8B-B14F-4D97-AF65-F5344CB8AC3E}">
        <p14:creationId xmlns:p14="http://schemas.microsoft.com/office/powerpoint/2010/main" val="30158562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5610" indent="-294465">
              <a:spcBef>
                <a:spcPct val="30000"/>
              </a:spcBef>
              <a:defRPr sz="1200">
                <a:solidFill>
                  <a:schemeClr val="tx1"/>
                </a:solidFill>
                <a:latin typeface="Arial" panose="020B0604020202020204" pitchFamily="34" charset="0"/>
              </a:defRPr>
            </a:lvl2pPr>
            <a:lvl3pPr marL="1177862" indent="-235572">
              <a:spcBef>
                <a:spcPct val="30000"/>
              </a:spcBef>
              <a:defRPr sz="1200">
                <a:solidFill>
                  <a:schemeClr val="tx1"/>
                </a:solidFill>
                <a:latin typeface="Arial" panose="020B0604020202020204" pitchFamily="34" charset="0"/>
              </a:defRPr>
            </a:lvl3pPr>
            <a:lvl4pPr marL="1649006" indent="-235572">
              <a:spcBef>
                <a:spcPct val="30000"/>
              </a:spcBef>
              <a:defRPr sz="1200">
                <a:solidFill>
                  <a:schemeClr val="tx1"/>
                </a:solidFill>
                <a:latin typeface="Arial" panose="020B0604020202020204" pitchFamily="34" charset="0"/>
              </a:defRPr>
            </a:lvl4pPr>
            <a:lvl5pPr marL="2120151" indent="-235572">
              <a:spcBef>
                <a:spcPct val="30000"/>
              </a:spcBef>
              <a:defRPr sz="1200">
                <a:solidFill>
                  <a:schemeClr val="tx1"/>
                </a:solidFill>
                <a:latin typeface="Arial" panose="020B0604020202020204" pitchFamily="34" charset="0"/>
              </a:defRPr>
            </a:lvl5pPr>
            <a:lvl6pPr marL="2591295" indent="-235572" eaLnBrk="0" fontAlgn="base" hangingPunct="0">
              <a:spcBef>
                <a:spcPct val="30000"/>
              </a:spcBef>
              <a:spcAft>
                <a:spcPct val="0"/>
              </a:spcAft>
              <a:defRPr sz="1200">
                <a:solidFill>
                  <a:schemeClr val="tx1"/>
                </a:solidFill>
                <a:latin typeface="Arial" panose="020B0604020202020204" pitchFamily="34" charset="0"/>
              </a:defRPr>
            </a:lvl6pPr>
            <a:lvl7pPr marL="3062440" indent="-235572" eaLnBrk="0" fontAlgn="base" hangingPunct="0">
              <a:spcBef>
                <a:spcPct val="30000"/>
              </a:spcBef>
              <a:spcAft>
                <a:spcPct val="0"/>
              </a:spcAft>
              <a:defRPr sz="1200">
                <a:solidFill>
                  <a:schemeClr val="tx1"/>
                </a:solidFill>
                <a:latin typeface="Arial" panose="020B0604020202020204" pitchFamily="34" charset="0"/>
              </a:defRPr>
            </a:lvl7pPr>
            <a:lvl8pPr marL="3533585" indent="-235572" eaLnBrk="0" fontAlgn="base" hangingPunct="0">
              <a:spcBef>
                <a:spcPct val="30000"/>
              </a:spcBef>
              <a:spcAft>
                <a:spcPct val="0"/>
              </a:spcAft>
              <a:defRPr sz="1200">
                <a:solidFill>
                  <a:schemeClr val="tx1"/>
                </a:solidFill>
                <a:latin typeface="Arial" panose="020B0604020202020204" pitchFamily="34" charset="0"/>
              </a:defRPr>
            </a:lvl8pPr>
            <a:lvl9pPr marL="4004729" indent="-235572"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6A3672-4841-4149-9342-3E86DD4E7674}" type="slidenum">
              <a:rPr lang="en-US" altLang="en-US" smtClean="0"/>
              <a:pPr>
                <a:spcBef>
                  <a:spcPct val="0"/>
                </a:spcBef>
              </a:pPr>
              <a:t>137</a:t>
            </a:fld>
            <a:endParaRPr lang="en-US" altLang="en-US"/>
          </a:p>
        </p:txBody>
      </p:sp>
      <p:sp>
        <p:nvSpPr>
          <p:cNvPr id="50179" name="Rectangle 2"/>
          <p:cNvSpPr>
            <a:spLocks noGrp="1" noRot="1" noChangeAspect="1" noChangeArrowheads="1" noTextEdit="1"/>
          </p:cNvSpPr>
          <p:nvPr>
            <p:ph type="sldImg"/>
            <p:custDataLst>
              <p:tags r:id="rId1"/>
            </p:custDataLst>
          </p:nvPr>
        </p:nvSpPr>
        <p:spPr>
          <a:xfrm>
            <a:off x="1206500" y="704850"/>
            <a:ext cx="4692650" cy="35194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03983291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184DD-92EC-54BB-84FC-DBC52F0313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C1614-4EF8-30D4-5581-86AEE7EAE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55C4FB-AC0C-094A-AC4C-B90DE955D5C2}"/>
              </a:ext>
            </a:extLst>
          </p:cNvPr>
          <p:cNvSpPr>
            <a:spLocks noGrp="1"/>
          </p:cNvSpPr>
          <p:nvPr>
            <p:ph type="body" idx="1"/>
          </p:nvPr>
        </p:nvSpPr>
        <p:spPr/>
        <p:txBody>
          <a:bodyPr/>
          <a:lstStyle/>
          <a:p>
            <a:r>
              <a:rPr lang="en-US" dirty="0"/>
              <a:t>Pass out the ISN Doodle Notes and encourage teachers to take notes on this handout. When you are done, they will glue it in their ISN.</a:t>
            </a:r>
          </a:p>
        </p:txBody>
      </p:sp>
      <p:sp>
        <p:nvSpPr>
          <p:cNvPr id="4" name="Slide Number Placeholder 3">
            <a:extLst>
              <a:ext uri="{FF2B5EF4-FFF2-40B4-BE49-F238E27FC236}">
                <a16:creationId xmlns:a16="http://schemas.microsoft.com/office/drawing/2014/main" id="{76FD3BC8-14CD-2A77-284D-B4707D3A88A5}"/>
              </a:ext>
            </a:extLst>
          </p:cNvPr>
          <p:cNvSpPr>
            <a:spLocks noGrp="1"/>
          </p:cNvSpPr>
          <p:nvPr>
            <p:ph type="sldNum" sz="quarter" idx="5"/>
          </p:nvPr>
        </p:nvSpPr>
        <p:spPr/>
        <p:txBody>
          <a:bodyPr/>
          <a:lstStyle/>
          <a:p>
            <a:fld id="{F7EFED98-B859-40E5-AD27-BEF9A53B2399}" type="slidenum">
              <a:rPr lang="en-US" smtClean="0"/>
              <a:t>138</a:t>
            </a:fld>
            <a:endParaRPr lang="en-US"/>
          </a:p>
        </p:txBody>
      </p:sp>
    </p:spTree>
    <p:extLst>
      <p:ext uri="{BB962C8B-B14F-4D97-AF65-F5344CB8AC3E}">
        <p14:creationId xmlns:p14="http://schemas.microsoft.com/office/powerpoint/2010/main" val="268131782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B6F72BF5-DFE6-4499-8D6C-94C97DF762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24E85F-FC53-445D-A7BB-AEF7FF137877}" type="slidenum">
              <a:rPr lang="en-US" altLang="en-US" smtClean="0"/>
              <a:pPr>
                <a:spcBef>
                  <a:spcPct val="0"/>
                </a:spcBef>
              </a:pPr>
              <a:t>139</a:t>
            </a:fld>
            <a:endParaRPr lang="en-US" altLang="en-US"/>
          </a:p>
        </p:txBody>
      </p:sp>
      <p:sp>
        <p:nvSpPr>
          <p:cNvPr id="7171" name="Rectangle 2">
            <a:extLst>
              <a:ext uri="{FF2B5EF4-FFF2-40B4-BE49-F238E27FC236}">
                <a16:creationId xmlns:a16="http://schemas.microsoft.com/office/drawing/2014/main" id="{C6798DB0-6D48-45CB-B2DC-2799F0A5156F}"/>
              </a:ext>
            </a:extLst>
          </p:cNvPr>
          <p:cNvSpPr>
            <a:spLocks noGrp="1" noRot="1" noChangeAspect="1" noChangeArrowheads="1" noTextEdit="1"/>
          </p:cNvSpPr>
          <p:nvPr>
            <p:ph type="sldImg"/>
            <p:custDataLst>
              <p:tags r:id="rId1"/>
            </p:custDataLst>
          </p:nvPr>
        </p:nvSpPr>
        <p:spPr>
          <a:ln/>
        </p:spPr>
      </p:sp>
      <p:sp>
        <p:nvSpPr>
          <p:cNvPr id="7172" name="Rectangle 3">
            <a:extLst>
              <a:ext uri="{FF2B5EF4-FFF2-40B4-BE49-F238E27FC236}">
                <a16:creationId xmlns:a16="http://schemas.microsoft.com/office/drawing/2014/main" id="{F9A2A137-A0A7-43FB-BF61-2EC1EFA6046B}"/>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We are now going to look at the interactive student notebook, using the Earthquake lesson as our reference model. </a:t>
            </a:r>
          </a:p>
        </p:txBody>
      </p:sp>
    </p:spTree>
    <p:extLst>
      <p:ext uri="{BB962C8B-B14F-4D97-AF65-F5344CB8AC3E}">
        <p14:creationId xmlns:p14="http://schemas.microsoft.com/office/powerpoint/2010/main" val="186967232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look at what makes an ISN – Structure</a:t>
            </a:r>
          </a:p>
          <a:p>
            <a:r>
              <a:rPr lang="en-US" dirty="0"/>
              <a:t>and how we can personalize it in our classroom - Style</a:t>
            </a:r>
          </a:p>
        </p:txBody>
      </p:sp>
      <p:sp>
        <p:nvSpPr>
          <p:cNvPr id="4" name="Slide Number Placeholder 3"/>
          <p:cNvSpPr>
            <a:spLocks noGrp="1"/>
          </p:cNvSpPr>
          <p:nvPr>
            <p:ph type="sldNum" sz="quarter" idx="5"/>
          </p:nvPr>
        </p:nvSpPr>
        <p:spPr/>
        <p:txBody>
          <a:bodyPr/>
          <a:lstStyle/>
          <a:p>
            <a:fld id="{F7EFED98-B859-40E5-AD27-BEF9A53B2399}" type="slidenum">
              <a:rPr lang="en-US" smtClean="0"/>
              <a:t>140</a:t>
            </a:fld>
            <a:endParaRPr lang="en-US"/>
          </a:p>
        </p:txBody>
      </p:sp>
    </p:spTree>
    <p:extLst>
      <p:ext uri="{BB962C8B-B14F-4D97-AF65-F5344CB8AC3E}">
        <p14:creationId xmlns:p14="http://schemas.microsoft.com/office/powerpoint/2010/main" val="117097222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EFED98-B859-40E5-AD27-BEF9A53B2399}" type="slidenum">
              <a:rPr lang="en-US" smtClean="0"/>
              <a:t>141</a:t>
            </a:fld>
            <a:endParaRPr lang="en-US"/>
          </a:p>
        </p:txBody>
      </p:sp>
    </p:spTree>
    <p:extLst>
      <p:ext uri="{BB962C8B-B14F-4D97-AF65-F5344CB8AC3E}">
        <p14:creationId xmlns:p14="http://schemas.microsoft.com/office/powerpoint/2010/main" val="259138076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analogy we use for the ISN. Notice it parallels the reading cycle. </a:t>
            </a:r>
          </a:p>
        </p:txBody>
      </p:sp>
      <p:sp>
        <p:nvSpPr>
          <p:cNvPr id="4" name="Slide Number Placeholder 3"/>
          <p:cNvSpPr>
            <a:spLocks noGrp="1"/>
          </p:cNvSpPr>
          <p:nvPr>
            <p:ph type="sldNum" sz="quarter" idx="5"/>
          </p:nvPr>
        </p:nvSpPr>
        <p:spPr/>
        <p:txBody>
          <a:bodyPr/>
          <a:lstStyle/>
          <a:p>
            <a:fld id="{F7EFED98-B859-40E5-AD27-BEF9A53B2399}" type="slidenum">
              <a:rPr lang="en-US" smtClean="0"/>
              <a:t>142</a:t>
            </a:fld>
            <a:endParaRPr lang="en-US"/>
          </a:p>
        </p:txBody>
      </p:sp>
    </p:spTree>
    <p:extLst>
      <p:ext uri="{BB962C8B-B14F-4D97-AF65-F5344CB8AC3E}">
        <p14:creationId xmlns:p14="http://schemas.microsoft.com/office/powerpoint/2010/main" val="277349247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your personal choice in the classroom (share all your tips in this section).</a:t>
            </a:r>
          </a:p>
        </p:txBody>
      </p:sp>
      <p:sp>
        <p:nvSpPr>
          <p:cNvPr id="4" name="Slide Number Placeholder 3"/>
          <p:cNvSpPr>
            <a:spLocks noGrp="1"/>
          </p:cNvSpPr>
          <p:nvPr>
            <p:ph type="sldNum" sz="quarter" idx="5"/>
          </p:nvPr>
        </p:nvSpPr>
        <p:spPr/>
        <p:txBody>
          <a:bodyPr/>
          <a:lstStyle/>
          <a:p>
            <a:fld id="{F7EFED98-B859-40E5-AD27-BEF9A53B2399}" type="slidenum">
              <a:rPr lang="en-US" smtClean="0"/>
              <a:t>144</a:t>
            </a:fld>
            <a:endParaRPr lang="en-US"/>
          </a:p>
        </p:txBody>
      </p:sp>
    </p:spTree>
    <p:extLst>
      <p:ext uri="{BB962C8B-B14F-4D97-AF65-F5344CB8AC3E}">
        <p14:creationId xmlns:p14="http://schemas.microsoft.com/office/powerpoint/2010/main" val="281751970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D74C9EA4-AC0F-424B-8298-AD37E5205B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796D27-D1F3-469A-9E4A-9E1103182D38}" type="slidenum">
              <a:rPr lang="en-US" altLang="en-US" smtClean="0"/>
              <a:pPr>
                <a:spcBef>
                  <a:spcPct val="0"/>
                </a:spcBef>
              </a:pPr>
              <a:t>145</a:t>
            </a:fld>
            <a:endParaRPr lang="en-US" altLang="en-US"/>
          </a:p>
        </p:txBody>
      </p:sp>
      <p:sp>
        <p:nvSpPr>
          <p:cNvPr id="54275" name="Rectangle 2">
            <a:extLst>
              <a:ext uri="{FF2B5EF4-FFF2-40B4-BE49-F238E27FC236}">
                <a16:creationId xmlns:a16="http://schemas.microsoft.com/office/drawing/2014/main" id="{9F5E4ECD-8705-4C47-955B-76272A2EC78B}"/>
              </a:ext>
            </a:extLst>
          </p:cNvPr>
          <p:cNvSpPr>
            <a:spLocks noGrp="1" noRot="1" noChangeAspect="1" noChangeArrowheads="1" noTextEdit="1"/>
          </p:cNvSpPr>
          <p:nvPr>
            <p:ph type="sldImg"/>
            <p:custDataLst>
              <p:tags r:id="rId1"/>
            </p:custDataLst>
          </p:nvPr>
        </p:nvSpPr>
        <p:spPr>
          <a:ln/>
        </p:spPr>
      </p:sp>
      <p:sp>
        <p:nvSpPr>
          <p:cNvPr id="54276" name="Rectangle 3">
            <a:extLst>
              <a:ext uri="{FF2B5EF4-FFF2-40B4-BE49-F238E27FC236}">
                <a16:creationId xmlns:a16="http://schemas.microsoft.com/office/drawing/2014/main" id="{AEB4C541-FA8B-49B7-B45E-E1328FC61C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There are also things that you can do to individualize them.   As you go over these, give your tips and experiences using notebooks.  </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For reduce the number of lost notebooks explain that the students have invested their time and personality into them, so they now have value to the kids.</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15983948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AC45CD2D-2221-4292-9438-7E5017CBA6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14FD70-22AE-47CA-9B91-4FFF60B23A66}" type="slidenum">
              <a:rPr lang="en-US" altLang="en-US" smtClean="0"/>
              <a:pPr>
                <a:spcBef>
                  <a:spcPct val="0"/>
                </a:spcBef>
              </a:pPr>
              <a:t>146</a:t>
            </a:fld>
            <a:endParaRPr lang="en-US" altLang="en-US"/>
          </a:p>
        </p:txBody>
      </p:sp>
      <p:sp>
        <p:nvSpPr>
          <p:cNvPr id="56323" name="Rectangle 2">
            <a:extLst>
              <a:ext uri="{FF2B5EF4-FFF2-40B4-BE49-F238E27FC236}">
                <a16:creationId xmlns:a16="http://schemas.microsoft.com/office/drawing/2014/main" id="{3EFBC3DD-2EB6-45D5-BEAF-2C6F6985CC65}"/>
              </a:ext>
            </a:extLst>
          </p:cNvPr>
          <p:cNvSpPr>
            <a:spLocks noGrp="1" noRot="1" noChangeAspect="1" noChangeArrowheads="1" noTextEdit="1"/>
          </p:cNvSpPr>
          <p:nvPr>
            <p:ph type="sldImg"/>
            <p:custDataLst>
              <p:tags r:id="rId1"/>
            </p:custDataLst>
          </p:nvPr>
        </p:nvSpPr>
        <p:spPr>
          <a:ln/>
        </p:spPr>
      </p:sp>
      <p:sp>
        <p:nvSpPr>
          <p:cNvPr id="56324" name="Rectangle 3">
            <a:extLst>
              <a:ext uri="{FF2B5EF4-FFF2-40B4-BE49-F238E27FC236}">
                <a16:creationId xmlns:a16="http://schemas.microsoft.com/office/drawing/2014/main" id="{ED962366-1313-4538-9B93-169E5C8175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There are also things that you can do to individualize them.   As you go over these, give your tips and experiences using notebooks.  </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For reduce the number of lost notebooks explain that the students have invested their time and personality into them, so they now have value to the kids.</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13849134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BEE99257-ADE0-4A4E-816F-3EC6546B70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A78C50-E6F2-4C7F-B082-CB86A14F7721}" type="slidenum">
              <a:rPr lang="en-US" altLang="en-US" smtClean="0"/>
              <a:pPr>
                <a:spcBef>
                  <a:spcPct val="0"/>
                </a:spcBef>
              </a:pPr>
              <a:t>147</a:t>
            </a:fld>
            <a:endParaRPr lang="en-US" altLang="en-US"/>
          </a:p>
        </p:txBody>
      </p:sp>
      <p:sp>
        <p:nvSpPr>
          <p:cNvPr id="68611" name="Rectangle 2">
            <a:extLst>
              <a:ext uri="{FF2B5EF4-FFF2-40B4-BE49-F238E27FC236}">
                <a16:creationId xmlns:a16="http://schemas.microsoft.com/office/drawing/2014/main" id="{60D7431B-01A6-48C3-A9B9-807F62426560}"/>
              </a:ext>
            </a:extLst>
          </p:cNvPr>
          <p:cNvSpPr>
            <a:spLocks noGrp="1" noRot="1" noChangeAspect="1" noChangeArrowheads="1" noTextEdit="1"/>
          </p:cNvSpPr>
          <p:nvPr>
            <p:ph type="sldImg"/>
            <p:custDataLst>
              <p:tags r:id="rId1"/>
            </p:custDataLst>
          </p:nvPr>
        </p:nvSpPr>
        <p:spPr>
          <a:ln/>
        </p:spPr>
      </p:sp>
      <p:sp>
        <p:nvSpPr>
          <p:cNvPr id="68612" name="Rectangle 3">
            <a:extLst>
              <a:ext uri="{FF2B5EF4-FFF2-40B4-BE49-F238E27FC236}">
                <a16:creationId xmlns:a16="http://schemas.microsoft.com/office/drawing/2014/main" id="{4F0E6554-F22D-463D-A9E0-9556A28BB8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will help kids know what the assignment is about and when it was done.  This will help absent kids too.</a:t>
            </a:r>
          </a:p>
        </p:txBody>
      </p:sp>
    </p:spTree>
    <p:extLst>
      <p:ext uri="{BB962C8B-B14F-4D97-AF65-F5344CB8AC3E}">
        <p14:creationId xmlns:p14="http://schemas.microsoft.com/office/powerpoint/2010/main" val="230225942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29E43BFC-6944-4838-BC1C-6C3D0C9017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205B5F-97C2-45BE-9F44-FD6B468E2536}" type="slidenum">
              <a:rPr lang="en-US" altLang="en-US" smtClean="0"/>
              <a:pPr>
                <a:spcBef>
                  <a:spcPct val="0"/>
                </a:spcBef>
              </a:pPr>
              <a:t>148</a:t>
            </a:fld>
            <a:endParaRPr lang="en-US" altLang="en-US"/>
          </a:p>
        </p:txBody>
      </p:sp>
      <p:sp>
        <p:nvSpPr>
          <p:cNvPr id="70659" name="Rectangle 2">
            <a:extLst>
              <a:ext uri="{FF2B5EF4-FFF2-40B4-BE49-F238E27FC236}">
                <a16:creationId xmlns:a16="http://schemas.microsoft.com/office/drawing/2014/main" id="{56176E9C-333D-427C-844C-029465DFBE69}"/>
              </a:ext>
            </a:extLst>
          </p:cNvPr>
          <p:cNvSpPr>
            <a:spLocks noGrp="1" noRot="1" noChangeAspect="1" noChangeArrowheads="1" noTextEdit="1"/>
          </p:cNvSpPr>
          <p:nvPr>
            <p:ph type="sldImg"/>
            <p:custDataLst>
              <p:tags r:id="rId1"/>
            </p:custDataLst>
          </p:nvPr>
        </p:nvSpPr>
        <p:spPr>
          <a:ln/>
        </p:spPr>
      </p:sp>
      <p:sp>
        <p:nvSpPr>
          <p:cNvPr id="70660" name="Rectangle 3">
            <a:extLst>
              <a:ext uri="{FF2B5EF4-FFF2-40B4-BE49-F238E27FC236}">
                <a16:creationId xmlns:a16="http://schemas.microsoft.com/office/drawing/2014/main" id="{4B134946-A0DB-4203-B873-AB9F2474DC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Discuss with participants how you can number pages.  There are a variety of ways you can do this.  Share the above with them and what you have done or tried in the past.  You might need to explain that we are teaching without left-side/right-side if you have some folks who were taught the ISN by an old-schooler!</a:t>
            </a:r>
          </a:p>
          <a:p>
            <a:pPr eaLnBrk="1" hangingPunct="1"/>
            <a:endParaRPr lang="en-US" altLang="en-US">
              <a:latin typeface="Arial" panose="020B0604020202020204" pitchFamily="34" charset="0"/>
            </a:endParaRPr>
          </a:p>
          <a:p>
            <a:pPr eaLnBrk="1" hangingPunct="1">
              <a:buFontTx/>
              <a:buChar char="•"/>
            </a:pPr>
            <a:r>
              <a:rPr lang="en-US" altLang="en-US">
                <a:latin typeface="Arial" panose="020B0604020202020204" pitchFamily="34" charset="0"/>
              </a:rPr>
              <a:t>Number as you go - Explain to participants it is best to number as you go so if a kid messes up their whole notebook is not messed up.</a:t>
            </a:r>
          </a:p>
          <a:p>
            <a:pPr eaLnBrk="1" hangingPunct="1">
              <a:buFontTx/>
              <a:buChar char="•"/>
            </a:pPr>
            <a:r>
              <a:rPr lang="en-US" altLang="en-US">
                <a:latin typeface="Arial" panose="020B0604020202020204" pitchFamily="34" charset="0"/>
              </a:rPr>
              <a:t>Number by activity – each activity has a number</a:t>
            </a:r>
          </a:p>
          <a:p>
            <a:pPr eaLnBrk="1" hangingPunct="1">
              <a:buFontTx/>
              <a:buChar char="•"/>
            </a:pPr>
            <a:r>
              <a:rPr lang="en-US" altLang="en-US">
                <a:latin typeface="Arial" panose="020B0604020202020204" pitchFamily="34" charset="0"/>
              </a:rPr>
              <a:t>A,B,C method – Can use this with either.  Preview is 2A, Notes 2B, Processing 2C or if you number as you go, if a kid needs more room than the page you gave them, they can make that A and move to page B.</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Explain that all kids should be on the same number system and do not let them number on their own or their will be a lot of confusion when you want to grade or have the kids find something.</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5215422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11A4631B-4D1D-4BF5-9847-3461AC790D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5458F7-8F50-4563-A98E-F2186FEA2C90}" type="slidenum">
              <a:rPr lang="en-US" altLang="en-US" smtClean="0"/>
              <a:pPr>
                <a:spcBef>
                  <a:spcPct val="0"/>
                </a:spcBef>
              </a:pPr>
              <a:t>149</a:t>
            </a:fld>
            <a:endParaRPr lang="en-US" altLang="en-US"/>
          </a:p>
        </p:txBody>
      </p:sp>
      <p:sp>
        <p:nvSpPr>
          <p:cNvPr id="72707" name="Rectangle 2">
            <a:extLst>
              <a:ext uri="{FF2B5EF4-FFF2-40B4-BE49-F238E27FC236}">
                <a16:creationId xmlns:a16="http://schemas.microsoft.com/office/drawing/2014/main" id="{0700F38D-98A0-4CAB-AF5A-500DC5BD1D18}"/>
              </a:ext>
            </a:extLst>
          </p:cNvPr>
          <p:cNvSpPr>
            <a:spLocks noGrp="1" noRot="1" noChangeAspect="1" noChangeArrowheads="1" noTextEdit="1"/>
          </p:cNvSpPr>
          <p:nvPr>
            <p:ph type="sldImg"/>
            <p:custDataLst>
              <p:tags r:id="rId1"/>
            </p:custDataLst>
          </p:nvPr>
        </p:nvSpPr>
        <p:spPr>
          <a:ln/>
        </p:spPr>
      </p:sp>
      <p:sp>
        <p:nvSpPr>
          <p:cNvPr id="72708" name="Rectangle 3">
            <a:extLst>
              <a:ext uri="{FF2B5EF4-FFF2-40B4-BE49-F238E27FC236}">
                <a16:creationId xmlns:a16="http://schemas.microsoft.com/office/drawing/2014/main" id="{ACAADE4E-A3C0-421E-9C08-0ED1E1335B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I showed two examples, if you do something different, explain that to them.</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I also share how I go to the teacher center and use a poster maker to make a big poster of the Table of Contents and laminate it. That way I can use dry erase markers on it and keep it up where the kids can see.</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50330093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DFE61BF7-CDCA-4DBB-80A4-A150EF3776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D70326-5819-4C4F-AADC-A4EB3240D14E}" type="slidenum">
              <a:rPr lang="en-US" altLang="en-US" smtClean="0"/>
              <a:pPr>
                <a:spcBef>
                  <a:spcPct val="0"/>
                </a:spcBef>
              </a:pPr>
              <a:t>150</a:t>
            </a:fld>
            <a:endParaRPr lang="en-US" altLang="en-US"/>
          </a:p>
        </p:txBody>
      </p:sp>
      <p:sp>
        <p:nvSpPr>
          <p:cNvPr id="74755" name="Rectangle 2">
            <a:extLst>
              <a:ext uri="{FF2B5EF4-FFF2-40B4-BE49-F238E27FC236}">
                <a16:creationId xmlns:a16="http://schemas.microsoft.com/office/drawing/2014/main" id="{CB6835D1-0F63-4037-AA15-A4AA351B1ADE}"/>
              </a:ext>
            </a:extLst>
          </p:cNvPr>
          <p:cNvSpPr>
            <a:spLocks noGrp="1" noRot="1" noChangeAspect="1" noChangeArrowheads="1" noTextEdit="1"/>
          </p:cNvSpPr>
          <p:nvPr>
            <p:ph type="sldImg"/>
            <p:custDataLst>
              <p:tags r:id="rId1"/>
            </p:custDataLst>
          </p:nvPr>
        </p:nvSpPr>
        <p:spPr>
          <a:ln/>
        </p:spPr>
      </p:sp>
      <p:sp>
        <p:nvSpPr>
          <p:cNvPr id="74756" name="Rectangle 3">
            <a:extLst>
              <a:ext uri="{FF2B5EF4-FFF2-40B4-BE49-F238E27FC236}">
                <a16:creationId xmlns:a16="http://schemas.microsoft.com/office/drawing/2014/main" id="{A4CA374A-903F-414C-BE0C-EB5D670B26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You can include other things besides preview, notes, and processing in your notebooks as well.  Vocabulary, maps are a few examples.  </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25810477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519D4D87-7DB9-4B8B-84B2-394F9E4FA18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B584D9-C482-4822-9A95-7F448A4E805C}" type="slidenum">
              <a:rPr lang="en-US" altLang="en-US" smtClean="0"/>
              <a:pPr>
                <a:spcBef>
                  <a:spcPct val="0"/>
                </a:spcBef>
              </a:pPr>
              <a:t>151</a:t>
            </a:fld>
            <a:endParaRPr lang="en-US" altLang="en-US"/>
          </a:p>
        </p:txBody>
      </p:sp>
      <p:sp>
        <p:nvSpPr>
          <p:cNvPr id="76803" name="Rectangle 2">
            <a:extLst>
              <a:ext uri="{FF2B5EF4-FFF2-40B4-BE49-F238E27FC236}">
                <a16:creationId xmlns:a16="http://schemas.microsoft.com/office/drawing/2014/main" id="{74C10700-AD5C-4A34-A09C-FE19B390BFF3}"/>
              </a:ext>
            </a:extLst>
          </p:cNvPr>
          <p:cNvSpPr>
            <a:spLocks noGrp="1" noRot="1" noChangeAspect="1" noChangeArrowheads="1" noTextEdit="1"/>
          </p:cNvSpPr>
          <p:nvPr>
            <p:ph type="sldImg"/>
            <p:custDataLst>
              <p:tags r:id="rId1"/>
            </p:custDataLst>
          </p:nvPr>
        </p:nvSpPr>
        <p:spPr>
          <a:ln/>
        </p:spPr>
      </p:sp>
      <p:sp>
        <p:nvSpPr>
          <p:cNvPr id="76804" name="Rectangle 3">
            <a:extLst>
              <a:ext uri="{FF2B5EF4-FFF2-40B4-BE49-F238E27FC236}">
                <a16:creationId xmlns:a16="http://schemas.microsoft.com/office/drawing/2014/main" id="{BC3B7B77-7A0C-47D5-B783-4EF7AE777D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You can give the example of 5-5-5   5 terms, 5 phrases, 5 colors required for a unit page.  This picture does not have it, but that is something they can require their students to do.</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753741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Debrief with these stems.</a:t>
            </a:r>
          </a:p>
        </p:txBody>
      </p:sp>
      <p:sp>
        <p:nvSpPr>
          <p:cNvPr id="4" name="Slide Number Placeholder 3"/>
          <p:cNvSpPr>
            <a:spLocks noGrp="1"/>
          </p:cNvSpPr>
          <p:nvPr>
            <p:ph type="sldNum" sz="quarter" idx="10"/>
          </p:nvPr>
        </p:nvSpPr>
        <p:spPr/>
        <p:txBody>
          <a:bodyPr/>
          <a:lstStyle/>
          <a:p>
            <a:fld id="{635A52A9-B7B4-462F-AB5A-B0529042ED7D}" type="slidenum">
              <a:rPr lang="en-US" smtClean="0"/>
              <a:t>152</a:t>
            </a:fld>
            <a:endParaRPr lang="en-US"/>
          </a:p>
        </p:txBody>
      </p:sp>
    </p:spTree>
    <p:extLst>
      <p:ext uri="{BB962C8B-B14F-4D97-AF65-F5344CB8AC3E}">
        <p14:creationId xmlns:p14="http://schemas.microsoft.com/office/powerpoint/2010/main" val="86627104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rubrics for teachers to download on the website. </a:t>
            </a:r>
          </a:p>
        </p:txBody>
      </p:sp>
      <p:sp>
        <p:nvSpPr>
          <p:cNvPr id="4" name="Slide Number Placeholder 3"/>
          <p:cNvSpPr>
            <a:spLocks noGrp="1"/>
          </p:cNvSpPr>
          <p:nvPr>
            <p:ph type="sldNum" sz="quarter" idx="5"/>
          </p:nvPr>
        </p:nvSpPr>
        <p:spPr/>
        <p:txBody>
          <a:bodyPr/>
          <a:lstStyle/>
          <a:p>
            <a:fld id="{F7EFED98-B859-40E5-AD27-BEF9A53B2399}" type="slidenum">
              <a:rPr lang="en-US" smtClean="0"/>
              <a:t>153</a:t>
            </a:fld>
            <a:endParaRPr lang="en-US"/>
          </a:p>
        </p:txBody>
      </p:sp>
    </p:spTree>
    <p:extLst>
      <p:ext uri="{BB962C8B-B14F-4D97-AF65-F5344CB8AC3E}">
        <p14:creationId xmlns:p14="http://schemas.microsoft.com/office/powerpoint/2010/main" val="55346414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custDataLst>
              <p:tags r:id="rId1"/>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Turn and Talk</a:t>
            </a:r>
          </a:p>
          <a:p>
            <a:endParaRPr lang="en-US" altLang="en-US" dirty="0">
              <a:latin typeface="Arial" panose="020B0604020202020204" pitchFamily="34" charset="0"/>
            </a:endParaRPr>
          </a:p>
          <a:p>
            <a:r>
              <a:rPr lang="en-US" altLang="en-US" dirty="0">
                <a:latin typeface="Arial" panose="020B0604020202020204" pitchFamily="34" charset="0"/>
              </a:rPr>
              <a:t>This decides how you grade the notebook – either looking for perfection or grading the learning process. </a:t>
            </a:r>
          </a:p>
        </p:txBody>
      </p:sp>
      <p:sp>
        <p:nvSpPr>
          <p:cNvPr id="154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80157" indent="-300060" eaLnBrk="0" hangingPunct="0">
              <a:defRPr>
                <a:solidFill>
                  <a:schemeClr val="tx1"/>
                </a:solidFill>
                <a:latin typeface="Arial" panose="020B0604020202020204" pitchFamily="34" charset="0"/>
              </a:defRPr>
            </a:lvl2pPr>
            <a:lvl3pPr marL="1200241" indent="-240048" eaLnBrk="0" hangingPunct="0">
              <a:defRPr>
                <a:solidFill>
                  <a:schemeClr val="tx1"/>
                </a:solidFill>
                <a:latin typeface="Arial" panose="020B0604020202020204" pitchFamily="34" charset="0"/>
              </a:defRPr>
            </a:lvl3pPr>
            <a:lvl4pPr marL="1680337" indent="-240048" eaLnBrk="0" hangingPunct="0">
              <a:defRPr>
                <a:solidFill>
                  <a:schemeClr val="tx1"/>
                </a:solidFill>
                <a:latin typeface="Arial" panose="020B0604020202020204" pitchFamily="34" charset="0"/>
              </a:defRPr>
            </a:lvl4pPr>
            <a:lvl5pPr marL="2160434" indent="-240048" eaLnBrk="0" hangingPunct="0">
              <a:defRPr>
                <a:solidFill>
                  <a:schemeClr val="tx1"/>
                </a:solidFill>
                <a:latin typeface="Arial" panose="020B0604020202020204" pitchFamily="34" charset="0"/>
              </a:defRPr>
            </a:lvl5pPr>
            <a:lvl6pPr marL="2640529" indent="-240048" eaLnBrk="0" fontAlgn="base" hangingPunct="0">
              <a:spcBef>
                <a:spcPct val="0"/>
              </a:spcBef>
              <a:spcAft>
                <a:spcPct val="0"/>
              </a:spcAft>
              <a:defRPr>
                <a:solidFill>
                  <a:schemeClr val="tx1"/>
                </a:solidFill>
                <a:latin typeface="Arial" panose="020B0604020202020204" pitchFamily="34" charset="0"/>
              </a:defRPr>
            </a:lvl6pPr>
            <a:lvl7pPr marL="3120626" indent="-240048" eaLnBrk="0" fontAlgn="base" hangingPunct="0">
              <a:spcBef>
                <a:spcPct val="0"/>
              </a:spcBef>
              <a:spcAft>
                <a:spcPct val="0"/>
              </a:spcAft>
              <a:defRPr>
                <a:solidFill>
                  <a:schemeClr val="tx1"/>
                </a:solidFill>
                <a:latin typeface="Arial" panose="020B0604020202020204" pitchFamily="34" charset="0"/>
              </a:defRPr>
            </a:lvl7pPr>
            <a:lvl8pPr marL="3600723" indent="-240048" eaLnBrk="0" fontAlgn="base" hangingPunct="0">
              <a:spcBef>
                <a:spcPct val="0"/>
              </a:spcBef>
              <a:spcAft>
                <a:spcPct val="0"/>
              </a:spcAft>
              <a:defRPr>
                <a:solidFill>
                  <a:schemeClr val="tx1"/>
                </a:solidFill>
                <a:latin typeface="Arial" panose="020B0604020202020204" pitchFamily="34" charset="0"/>
              </a:defRPr>
            </a:lvl8pPr>
            <a:lvl9pPr marL="4080819" indent="-24004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2684FF9-7EB3-495E-B5AE-BCAC8574210C}" type="slidenum">
              <a:rPr lang="en-US" altLang="en-US"/>
              <a:pPr eaLnBrk="1" hangingPunct="1"/>
              <a:t>154</a:t>
            </a:fld>
            <a:endParaRPr lang="en-US" altLang="en-US"/>
          </a:p>
        </p:txBody>
      </p:sp>
    </p:spTree>
    <p:extLst>
      <p:ext uri="{BB962C8B-B14F-4D97-AF65-F5344CB8AC3E}">
        <p14:creationId xmlns:p14="http://schemas.microsoft.com/office/powerpoint/2010/main" val="48847448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sz="1200" dirty="0">
                <a:latin typeface="Arial" panose="020B0604020202020204" pitchFamily="34" charset="0"/>
              </a:rPr>
              <a:t>Monitor often at the beginning of the year. </a:t>
            </a:r>
          </a:p>
          <a:p>
            <a:pPr eaLnBrk="1" hangingPunct="1">
              <a:spcBef>
                <a:spcPct val="0"/>
              </a:spcBef>
              <a:buFontTx/>
              <a:buChar char="•"/>
            </a:pPr>
            <a:r>
              <a:rPr lang="en-US" altLang="en-US" sz="1200" dirty="0">
                <a:latin typeface="Arial" panose="020B0604020202020204" pitchFamily="34" charset="0"/>
              </a:rPr>
              <a:t>Stamp, initial, or place stickers to indicate you have seen the item. </a:t>
            </a:r>
          </a:p>
          <a:p>
            <a:pPr eaLnBrk="1" hangingPunct="1">
              <a:spcBef>
                <a:spcPct val="0"/>
              </a:spcBef>
              <a:buFontTx/>
              <a:buChar char="•"/>
            </a:pPr>
            <a:r>
              <a:rPr lang="en-US" altLang="en-US" sz="1200" dirty="0">
                <a:latin typeface="Arial" panose="020B0604020202020204" pitchFamily="34" charset="0"/>
              </a:rPr>
              <a:t>Write comments, especially positive comments or suggestions, on sticky notes.</a:t>
            </a:r>
          </a:p>
          <a:p>
            <a:endParaRPr lang="en-US" dirty="0"/>
          </a:p>
        </p:txBody>
      </p:sp>
      <p:sp>
        <p:nvSpPr>
          <p:cNvPr id="4" name="Slide Number Placeholder 3"/>
          <p:cNvSpPr>
            <a:spLocks noGrp="1"/>
          </p:cNvSpPr>
          <p:nvPr>
            <p:ph type="sldNum" sz="quarter" idx="5"/>
          </p:nvPr>
        </p:nvSpPr>
        <p:spPr/>
        <p:txBody>
          <a:bodyPr/>
          <a:lstStyle/>
          <a:p>
            <a:fld id="{F7EFED98-B859-40E5-AD27-BEF9A53B2399}" type="slidenum">
              <a:rPr lang="en-US" smtClean="0"/>
              <a:t>155</a:t>
            </a:fld>
            <a:endParaRPr lang="en-US"/>
          </a:p>
        </p:txBody>
      </p:sp>
    </p:spTree>
    <p:extLst>
      <p:ext uri="{BB962C8B-B14F-4D97-AF65-F5344CB8AC3E}">
        <p14:creationId xmlns:p14="http://schemas.microsoft.com/office/powerpoint/2010/main" val="108516236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latin typeface="Chief Blueprint" panose="020B0500000000000000" pitchFamily="34" charset="0"/>
                <a:cs typeface="Times New Roman" panose="02020603050405020304" pitchFamily="18" charset="0"/>
              </a:rPr>
              <a:t>Allow students to use notebooks on a quiz</a:t>
            </a:r>
          </a:p>
          <a:p>
            <a:pPr eaLnBrk="1" hangingPunct="1">
              <a:spcBef>
                <a:spcPct val="50000"/>
              </a:spcBef>
              <a:buFont typeface="Times" panose="02020603050405020304" pitchFamily="18" charset="0"/>
              <a:buChar char="•"/>
            </a:pPr>
            <a:r>
              <a:rPr lang="en-US" altLang="en-US" sz="1200" dirty="0">
                <a:latin typeface="Chief Blueprint" panose="020B0500000000000000" pitchFamily="34" charset="0"/>
              </a:rPr>
              <a:t>Helps students understand the importance of taking notes.</a:t>
            </a:r>
          </a:p>
          <a:p>
            <a:pPr eaLnBrk="1" hangingPunct="1">
              <a:spcBef>
                <a:spcPct val="50000"/>
              </a:spcBef>
              <a:buFont typeface="Times" panose="02020603050405020304" pitchFamily="18" charset="0"/>
              <a:buChar char="•"/>
            </a:pPr>
            <a:r>
              <a:rPr lang="en-US" altLang="en-US" sz="1200" dirty="0">
                <a:latin typeface="Chief Blueprint" panose="020B0500000000000000" pitchFamily="34" charset="0"/>
              </a:rPr>
              <a:t>Encourages students to bring their notebooks daily.</a:t>
            </a:r>
          </a:p>
          <a:p>
            <a:pPr eaLnBrk="1" hangingPunct="1">
              <a:spcBef>
                <a:spcPct val="50000"/>
              </a:spcBef>
              <a:buFont typeface="Times" panose="02020603050405020304" pitchFamily="18" charset="0"/>
              <a:buChar char="•"/>
            </a:pPr>
            <a:r>
              <a:rPr lang="en-US" altLang="en-US" sz="1200" dirty="0">
                <a:latin typeface="Chief Blueprint" panose="020B0500000000000000" pitchFamily="34" charset="0"/>
              </a:rPr>
              <a:t>Builds good work habits for the future.</a:t>
            </a:r>
          </a:p>
          <a:p>
            <a:r>
              <a:rPr lang="en-US" altLang="en-US" sz="1200" dirty="0">
                <a:latin typeface="Chief Blueprint" panose="020B0500000000000000" pitchFamily="34" charset="0"/>
                <a:cs typeface="Times New Roman" panose="02020603050405020304" pitchFamily="18" charset="0"/>
              </a:rPr>
              <a:t>z or test.</a:t>
            </a:r>
            <a:r>
              <a:rPr lang="en-US" altLang="en-US" sz="1200" dirty="0">
                <a:latin typeface="Chief Blueprint" panose="020B0500000000000000" pitchFamily="34" charset="0"/>
              </a:rPr>
              <a:t> </a:t>
            </a:r>
            <a:endParaRPr lang="en-US" dirty="0"/>
          </a:p>
        </p:txBody>
      </p:sp>
      <p:sp>
        <p:nvSpPr>
          <p:cNvPr id="4" name="Slide Number Placeholder 3"/>
          <p:cNvSpPr>
            <a:spLocks noGrp="1"/>
          </p:cNvSpPr>
          <p:nvPr>
            <p:ph type="sldNum" sz="quarter" idx="5"/>
          </p:nvPr>
        </p:nvSpPr>
        <p:spPr/>
        <p:txBody>
          <a:bodyPr/>
          <a:lstStyle/>
          <a:p>
            <a:fld id="{F7EFED98-B859-40E5-AD27-BEF9A53B2399}" type="slidenum">
              <a:rPr lang="en-US" smtClean="0"/>
              <a:t>156</a:t>
            </a:fld>
            <a:endParaRPr lang="en-US"/>
          </a:p>
        </p:txBody>
      </p:sp>
    </p:spTree>
    <p:extLst>
      <p:ext uri="{BB962C8B-B14F-4D97-AF65-F5344CB8AC3E}">
        <p14:creationId xmlns:p14="http://schemas.microsoft.com/office/powerpoint/2010/main" val="129842189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Chief Blueprint" panose="020B0500000000000000" pitchFamily="34" charset="0"/>
                <a:cs typeface="Times New Roman" panose="02020603050405020304" pitchFamily="18" charset="0"/>
              </a:rPr>
              <a:t>Have students</a:t>
            </a:r>
            <a:r>
              <a:rPr lang="en-US" altLang="en-US" sz="1200" b="1" dirty="0">
                <a:latin typeface="Chief Blueprint" panose="020B0500000000000000" pitchFamily="34" charset="0"/>
                <a:cs typeface="Times New Roman" panose="02020603050405020304" pitchFamily="18" charset="0"/>
              </a:rPr>
              <a:t> </a:t>
            </a:r>
            <a:r>
              <a:rPr lang="en-US" altLang="en-US" sz="1200" dirty="0">
                <a:latin typeface="Chief Blueprint" panose="020B0500000000000000" pitchFamily="34" charset="0"/>
                <a:cs typeface="Times New Roman" panose="02020603050405020304" pitchFamily="18" charset="0"/>
              </a:rPr>
              <a:t>look at other student examples.</a:t>
            </a:r>
            <a:endParaRPr lang="en-US" altLang="en-US" sz="1200" dirty="0">
              <a:latin typeface="Chief Blueprint" panose="020B0500000000000000" pitchFamily="34" charset="0"/>
            </a:endParaRPr>
          </a:p>
          <a:p>
            <a:pPr eaLnBrk="1" hangingPunct="1">
              <a:spcBef>
                <a:spcPct val="50000"/>
              </a:spcBef>
              <a:buFont typeface="Times" panose="02020603050405020304" pitchFamily="18" charset="0"/>
              <a:buChar char="•"/>
            </a:pPr>
            <a:r>
              <a:rPr lang="en-US" altLang="en-US" sz="1200" dirty="0">
                <a:latin typeface="Chief Blueprint" panose="020B0500000000000000" pitchFamily="34" charset="0"/>
              </a:rPr>
              <a:t>Examples from previous years</a:t>
            </a:r>
          </a:p>
          <a:p>
            <a:pPr eaLnBrk="1" hangingPunct="1">
              <a:spcBef>
                <a:spcPct val="50000"/>
              </a:spcBef>
              <a:buFont typeface="Times" panose="02020603050405020304" pitchFamily="18" charset="0"/>
              <a:buChar char="•"/>
            </a:pPr>
            <a:r>
              <a:rPr lang="en-US" altLang="en-US" sz="1200" dirty="0">
                <a:latin typeface="Chief Blueprint" panose="020B0500000000000000" pitchFamily="34" charset="0"/>
              </a:rPr>
              <a:t>Gallery walk</a:t>
            </a:r>
          </a:p>
          <a:p>
            <a:pPr eaLnBrk="1" hangingPunct="1">
              <a:spcBef>
                <a:spcPct val="50000"/>
              </a:spcBef>
              <a:buFont typeface="Times" panose="02020603050405020304" pitchFamily="18" charset="0"/>
              <a:buChar char="•"/>
            </a:pPr>
            <a:r>
              <a:rPr lang="en-US" altLang="en-US" sz="1200" dirty="0">
                <a:latin typeface="Chief Blueprint" panose="020B0500000000000000" pitchFamily="34" charset="0"/>
              </a:rPr>
              <a:t>Peer Review</a:t>
            </a:r>
          </a:p>
          <a:p>
            <a:endParaRPr lang="en-US" dirty="0"/>
          </a:p>
        </p:txBody>
      </p:sp>
      <p:sp>
        <p:nvSpPr>
          <p:cNvPr id="4" name="Slide Number Placeholder 3"/>
          <p:cNvSpPr>
            <a:spLocks noGrp="1"/>
          </p:cNvSpPr>
          <p:nvPr>
            <p:ph type="sldNum" sz="quarter" idx="5"/>
          </p:nvPr>
        </p:nvSpPr>
        <p:spPr/>
        <p:txBody>
          <a:bodyPr/>
          <a:lstStyle/>
          <a:p>
            <a:fld id="{F7EFED98-B859-40E5-AD27-BEF9A53B2399}" type="slidenum">
              <a:rPr lang="en-US" smtClean="0"/>
              <a:t>157</a:t>
            </a:fld>
            <a:endParaRPr lang="en-US"/>
          </a:p>
        </p:txBody>
      </p:sp>
    </p:spTree>
    <p:extLst>
      <p:ext uri="{BB962C8B-B14F-4D97-AF65-F5344CB8AC3E}">
        <p14:creationId xmlns:p14="http://schemas.microsoft.com/office/powerpoint/2010/main" val="297094585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any tips you have for grading. </a:t>
            </a:r>
          </a:p>
        </p:txBody>
      </p:sp>
      <p:sp>
        <p:nvSpPr>
          <p:cNvPr id="4" name="Slide Number Placeholder 3"/>
          <p:cNvSpPr>
            <a:spLocks noGrp="1"/>
          </p:cNvSpPr>
          <p:nvPr>
            <p:ph type="sldNum" sz="quarter" idx="5"/>
          </p:nvPr>
        </p:nvSpPr>
        <p:spPr/>
        <p:txBody>
          <a:bodyPr/>
          <a:lstStyle/>
          <a:p>
            <a:fld id="{F7EFED98-B859-40E5-AD27-BEF9A53B2399}" type="slidenum">
              <a:rPr lang="en-US" smtClean="0"/>
              <a:t>159</a:t>
            </a:fld>
            <a:endParaRPr lang="en-US"/>
          </a:p>
        </p:txBody>
      </p:sp>
    </p:spTree>
    <p:extLst>
      <p:ext uri="{BB962C8B-B14F-4D97-AF65-F5344CB8AC3E}">
        <p14:creationId xmlns:p14="http://schemas.microsoft.com/office/powerpoint/2010/main" val="142645793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80157" indent="-300060" eaLnBrk="0" hangingPunct="0">
              <a:defRPr>
                <a:solidFill>
                  <a:schemeClr val="tx1"/>
                </a:solidFill>
                <a:latin typeface="Arial" panose="020B0604020202020204" pitchFamily="34" charset="0"/>
              </a:defRPr>
            </a:lvl2pPr>
            <a:lvl3pPr marL="1200241" indent="-240048" eaLnBrk="0" hangingPunct="0">
              <a:defRPr>
                <a:solidFill>
                  <a:schemeClr val="tx1"/>
                </a:solidFill>
                <a:latin typeface="Arial" panose="020B0604020202020204" pitchFamily="34" charset="0"/>
              </a:defRPr>
            </a:lvl3pPr>
            <a:lvl4pPr marL="1680337" indent="-240048" eaLnBrk="0" hangingPunct="0">
              <a:defRPr>
                <a:solidFill>
                  <a:schemeClr val="tx1"/>
                </a:solidFill>
                <a:latin typeface="Arial" panose="020B0604020202020204" pitchFamily="34" charset="0"/>
              </a:defRPr>
            </a:lvl4pPr>
            <a:lvl5pPr marL="2160434" indent="-240048" eaLnBrk="0" hangingPunct="0">
              <a:defRPr>
                <a:solidFill>
                  <a:schemeClr val="tx1"/>
                </a:solidFill>
                <a:latin typeface="Arial" panose="020B0604020202020204" pitchFamily="34" charset="0"/>
              </a:defRPr>
            </a:lvl5pPr>
            <a:lvl6pPr marL="2640529" indent="-240048" eaLnBrk="0" fontAlgn="base" hangingPunct="0">
              <a:spcBef>
                <a:spcPct val="0"/>
              </a:spcBef>
              <a:spcAft>
                <a:spcPct val="0"/>
              </a:spcAft>
              <a:defRPr>
                <a:solidFill>
                  <a:schemeClr val="tx1"/>
                </a:solidFill>
                <a:latin typeface="Arial" panose="020B0604020202020204" pitchFamily="34" charset="0"/>
              </a:defRPr>
            </a:lvl6pPr>
            <a:lvl7pPr marL="3120626" indent="-240048" eaLnBrk="0" fontAlgn="base" hangingPunct="0">
              <a:spcBef>
                <a:spcPct val="0"/>
              </a:spcBef>
              <a:spcAft>
                <a:spcPct val="0"/>
              </a:spcAft>
              <a:defRPr>
                <a:solidFill>
                  <a:schemeClr val="tx1"/>
                </a:solidFill>
                <a:latin typeface="Arial" panose="020B0604020202020204" pitchFamily="34" charset="0"/>
              </a:defRPr>
            </a:lvl7pPr>
            <a:lvl8pPr marL="3600723" indent="-240048" eaLnBrk="0" fontAlgn="base" hangingPunct="0">
              <a:spcBef>
                <a:spcPct val="0"/>
              </a:spcBef>
              <a:spcAft>
                <a:spcPct val="0"/>
              </a:spcAft>
              <a:defRPr>
                <a:solidFill>
                  <a:schemeClr val="tx1"/>
                </a:solidFill>
                <a:latin typeface="Arial" panose="020B0604020202020204" pitchFamily="34" charset="0"/>
              </a:defRPr>
            </a:lvl8pPr>
            <a:lvl9pPr marL="4080819" indent="-24004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0F63AE2-BBBC-46EA-A013-EDA6AEDFFCF8}" type="slidenum">
              <a:rPr lang="en-US" altLang="en-US"/>
              <a:pPr eaLnBrk="1" hangingPunct="1"/>
              <a:t>161</a:t>
            </a:fld>
            <a:endParaRPr lang="en-US" altLang="en-US"/>
          </a:p>
        </p:txBody>
      </p:sp>
      <p:sp>
        <p:nvSpPr>
          <p:cNvPr id="173059" name="Rectangle 2"/>
          <p:cNvSpPr>
            <a:spLocks noGrp="1" noRot="1" noChangeAspect="1" noChangeArrowheads="1" noTextEdit="1"/>
          </p:cNvSpPr>
          <p:nvPr>
            <p:ph type="sldImg"/>
            <p:custDataLst>
              <p:tags r:id="rId1"/>
            </p:custDataLst>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US" altLang="en-US">
                <a:latin typeface="Arial" panose="020B0604020202020204" pitchFamily="34" charset="0"/>
              </a:rPr>
              <a:t>Discuss by bullet points</a:t>
            </a:r>
          </a:p>
          <a:p>
            <a:pPr eaLnBrk="1" hangingPunct="1">
              <a:buFontTx/>
              <a:buChar char="•"/>
            </a:pPr>
            <a:r>
              <a:rPr lang="en-US" altLang="en-US">
                <a:latin typeface="Arial" panose="020B0604020202020204" pitchFamily="34" charset="0"/>
              </a:rPr>
              <a:t>Notes with highlighting key terms are easier to use to study for tests</a:t>
            </a:r>
          </a:p>
          <a:p>
            <a:pPr eaLnBrk="1" hangingPunct="1">
              <a:buFontTx/>
              <a:buChar char="•"/>
            </a:pPr>
            <a:r>
              <a:rPr lang="en-US" altLang="en-US">
                <a:latin typeface="Arial" panose="020B0604020202020204" pitchFamily="34" charset="0"/>
              </a:rPr>
              <a:t>Model when give notes use different color pens on overhead or in powerpoint.</a:t>
            </a:r>
          </a:p>
          <a:p>
            <a:pPr eaLnBrk="1" hangingPunct="1">
              <a:buFontTx/>
              <a:buChar char="•"/>
            </a:pPr>
            <a:r>
              <a:rPr lang="en-US" altLang="en-US">
                <a:latin typeface="Arial" panose="020B0604020202020204" pitchFamily="34" charset="0"/>
              </a:rPr>
              <a:t>Put color as part of the grade – stress color for organizing not for “prettiness”</a:t>
            </a:r>
          </a:p>
        </p:txBody>
      </p:sp>
    </p:spTree>
    <p:extLst>
      <p:ext uri="{BB962C8B-B14F-4D97-AF65-F5344CB8AC3E}">
        <p14:creationId xmlns:p14="http://schemas.microsoft.com/office/powerpoint/2010/main" val="16592492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80157" indent="-300060" eaLnBrk="0" hangingPunct="0">
              <a:defRPr>
                <a:solidFill>
                  <a:schemeClr val="tx1"/>
                </a:solidFill>
                <a:latin typeface="Arial" panose="020B0604020202020204" pitchFamily="34" charset="0"/>
              </a:defRPr>
            </a:lvl2pPr>
            <a:lvl3pPr marL="1200241" indent="-240048" eaLnBrk="0" hangingPunct="0">
              <a:defRPr>
                <a:solidFill>
                  <a:schemeClr val="tx1"/>
                </a:solidFill>
                <a:latin typeface="Arial" panose="020B0604020202020204" pitchFamily="34" charset="0"/>
              </a:defRPr>
            </a:lvl3pPr>
            <a:lvl4pPr marL="1680337" indent="-240048" eaLnBrk="0" hangingPunct="0">
              <a:defRPr>
                <a:solidFill>
                  <a:schemeClr val="tx1"/>
                </a:solidFill>
                <a:latin typeface="Arial" panose="020B0604020202020204" pitchFamily="34" charset="0"/>
              </a:defRPr>
            </a:lvl4pPr>
            <a:lvl5pPr marL="2160434" indent="-240048" eaLnBrk="0" hangingPunct="0">
              <a:defRPr>
                <a:solidFill>
                  <a:schemeClr val="tx1"/>
                </a:solidFill>
                <a:latin typeface="Arial" panose="020B0604020202020204" pitchFamily="34" charset="0"/>
              </a:defRPr>
            </a:lvl5pPr>
            <a:lvl6pPr marL="2640529" indent="-240048" eaLnBrk="0" fontAlgn="base" hangingPunct="0">
              <a:spcBef>
                <a:spcPct val="0"/>
              </a:spcBef>
              <a:spcAft>
                <a:spcPct val="0"/>
              </a:spcAft>
              <a:defRPr>
                <a:solidFill>
                  <a:schemeClr val="tx1"/>
                </a:solidFill>
                <a:latin typeface="Arial" panose="020B0604020202020204" pitchFamily="34" charset="0"/>
              </a:defRPr>
            </a:lvl6pPr>
            <a:lvl7pPr marL="3120626" indent="-240048" eaLnBrk="0" fontAlgn="base" hangingPunct="0">
              <a:spcBef>
                <a:spcPct val="0"/>
              </a:spcBef>
              <a:spcAft>
                <a:spcPct val="0"/>
              </a:spcAft>
              <a:defRPr>
                <a:solidFill>
                  <a:schemeClr val="tx1"/>
                </a:solidFill>
                <a:latin typeface="Arial" panose="020B0604020202020204" pitchFamily="34" charset="0"/>
              </a:defRPr>
            </a:lvl7pPr>
            <a:lvl8pPr marL="3600723" indent="-240048" eaLnBrk="0" fontAlgn="base" hangingPunct="0">
              <a:spcBef>
                <a:spcPct val="0"/>
              </a:spcBef>
              <a:spcAft>
                <a:spcPct val="0"/>
              </a:spcAft>
              <a:defRPr>
                <a:solidFill>
                  <a:schemeClr val="tx1"/>
                </a:solidFill>
                <a:latin typeface="Arial" panose="020B0604020202020204" pitchFamily="34" charset="0"/>
              </a:defRPr>
            </a:lvl8pPr>
            <a:lvl9pPr marL="4080819" indent="-24004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65D96ED-7B04-4B3C-A74F-DD2956E8F9E8}" type="slidenum">
              <a:rPr lang="en-US" altLang="en-US"/>
              <a:pPr eaLnBrk="1" hangingPunct="1"/>
              <a:t>162</a:t>
            </a:fld>
            <a:endParaRPr lang="en-US" altLang="en-US"/>
          </a:p>
        </p:txBody>
      </p:sp>
      <p:sp>
        <p:nvSpPr>
          <p:cNvPr id="174083" name="Rectangle 2"/>
          <p:cNvSpPr>
            <a:spLocks noGrp="1" noRot="1" noChangeAspect="1" noChangeArrowheads="1" noTextEdit="1"/>
          </p:cNvSpPr>
          <p:nvPr>
            <p:ph type="sldImg"/>
            <p:custDataLst>
              <p:tags r:id="rId1"/>
            </p:custDataLst>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Discuss point</a:t>
            </a:r>
          </a:p>
          <a:p>
            <a:pPr eaLnBrk="1" hangingPunct="1">
              <a:buFontTx/>
              <a:buChar char="•"/>
            </a:pPr>
            <a:r>
              <a:rPr lang="en-US" altLang="en-US" dirty="0">
                <a:latin typeface="Arial" panose="020B0604020202020204" pitchFamily="34" charset="0"/>
              </a:rPr>
              <a:t>Can help them study; is a portfolio of evidence of learning</a:t>
            </a:r>
          </a:p>
          <a:p>
            <a:pPr eaLnBrk="1" hangingPunct="1">
              <a:buFontTx/>
              <a:buChar char="•"/>
            </a:pPr>
            <a:r>
              <a:rPr lang="en-US" altLang="en-US" dirty="0">
                <a:latin typeface="Arial" panose="020B0604020202020204" pitchFamily="34" charset="0"/>
              </a:rPr>
              <a:t>Help with test at state level;  give story of student who kept and used their notebook</a:t>
            </a:r>
          </a:p>
        </p:txBody>
      </p:sp>
    </p:spTree>
    <p:extLst>
      <p:ext uri="{BB962C8B-B14F-4D97-AF65-F5344CB8AC3E}">
        <p14:creationId xmlns:p14="http://schemas.microsoft.com/office/powerpoint/2010/main" val="339343251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5A52A9-B7B4-462F-AB5A-B0529042ED7D}" type="slidenum">
              <a:rPr lang="en-US" smtClean="0"/>
              <a:t>163</a:t>
            </a:fld>
            <a:endParaRPr lang="en-US"/>
          </a:p>
        </p:txBody>
      </p:sp>
    </p:spTree>
    <p:extLst>
      <p:ext uri="{BB962C8B-B14F-4D97-AF65-F5344CB8AC3E}">
        <p14:creationId xmlns:p14="http://schemas.microsoft.com/office/powerpoint/2010/main" val="30158562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8F06E-483D-74A2-E1D2-6D021135D4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F75C34-F1A9-9703-8D92-D8E86E87A0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096E6A-7C21-2E3B-1D8E-1DB56A31A1A9}"/>
              </a:ext>
            </a:extLst>
          </p:cNvPr>
          <p:cNvSpPr>
            <a:spLocks noGrp="1"/>
          </p:cNvSpPr>
          <p:nvPr>
            <p:ph type="body" idx="1"/>
          </p:nvPr>
        </p:nvSpPr>
        <p:spPr/>
        <p:txBody>
          <a:bodyPr/>
          <a:lstStyle/>
          <a:p>
            <a:r>
              <a:rPr lang="en-US" dirty="0"/>
              <a:t>Give them 5 minutes to write down reflections on their Doodle Notes</a:t>
            </a:r>
          </a:p>
        </p:txBody>
      </p:sp>
      <p:sp>
        <p:nvSpPr>
          <p:cNvPr id="4" name="Slide Number Placeholder 3">
            <a:extLst>
              <a:ext uri="{FF2B5EF4-FFF2-40B4-BE49-F238E27FC236}">
                <a16:creationId xmlns:a16="http://schemas.microsoft.com/office/drawing/2014/main" id="{C116DD17-1C2A-186B-632C-C20CA5724F3C}"/>
              </a:ext>
            </a:extLst>
          </p:cNvPr>
          <p:cNvSpPr>
            <a:spLocks noGrp="1"/>
          </p:cNvSpPr>
          <p:nvPr>
            <p:ph type="sldNum" sz="quarter" idx="5"/>
          </p:nvPr>
        </p:nvSpPr>
        <p:spPr/>
        <p:txBody>
          <a:bodyPr/>
          <a:lstStyle/>
          <a:p>
            <a:fld id="{0E34CE70-55C6-4E46-82C9-94A40AE4AD8D}" type="slidenum">
              <a:rPr lang="en-US" smtClean="0"/>
              <a:t>164</a:t>
            </a:fld>
            <a:endParaRPr lang="en-US"/>
          </a:p>
        </p:txBody>
      </p:sp>
    </p:spTree>
    <p:extLst>
      <p:ext uri="{BB962C8B-B14F-4D97-AF65-F5344CB8AC3E}">
        <p14:creationId xmlns:p14="http://schemas.microsoft.com/office/powerpoint/2010/main" val="407515918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my blog on social studies success if they want to learn more. </a:t>
            </a:r>
          </a:p>
        </p:txBody>
      </p:sp>
      <p:sp>
        <p:nvSpPr>
          <p:cNvPr id="4" name="Slide Number Placeholder 3"/>
          <p:cNvSpPr>
            <a:spLocks noGrp="1"/>
          </p:cNvSpPr>
          <p:nvPr>
            <p:ph type="sldNum" sz="quarter" idx="5"/>
          </p:nvPr>
        </p:nvSpPr>
        <p:spPr/>
        <p:txBody>
          <a:bodyPr/>
          <a:lstStyle/>
          <a:p>
            <a:fld id="{0E34CE70-55C6-4E46-82C9-94A40AE4AD8D}" type="slidenum">
              <a:rPr lang="en-US" smtClean="0"/>
              <a:t>165</a:t>
            </a:fld>
            <a:endParaRPr lang="en-US"/>
          </a:p>
        </p:txBody>
      </p:sp>
    </p:spTree>
    <p:extLst>
      <p:ext uri="{BB962C8B-B14F-4D97-AF65-F5344CB8AC3E}">
        <p14:creationId xmlns:p14="http://schemas.microsoft.com/office/powerpoint/2010/main" val="2533140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42D205-6B9C-498A-ABF3-D7DE8F34216E}"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1711560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42D205-6B9C-498A-ABF3-D7DE8F34216E}"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2200149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42D205-6B9C-498A-ABF3-D7DE8F34216E}"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4124164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142D205-6B9C-498A-ABF3-D7DE8F34216E}"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3862886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42D205-6B9C-498A-ABF3-D7DE8F34216E}" type="datetimeFigureOut">
              <a:rPr lang="en-US" smtClean="0"/>
              <a:t>7/28/2026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3198513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142D205-6B9C-498A-ABF3-D7DE8F34216E}" type="datetimeFigureOut">
              <a:rPr lang="en-US" smtClean="0"/>
              <a:t>7/28/2026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3815018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42D205-6B9C-498A-ABF3-D7DE8F34216E}" type="datetimeFigureOut">
              <a:rPr lang="en-US" smtClean="0"/>
              <a:t>7/28/2026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3822253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42D205-6B9C-498A-ABF3-D7DE8F34216E}"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2820253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42D205-6B9C-498A-ABF3-D7DE8F34216E}"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3577177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42D205-6B9C-498A-ABF3-D7DE8F34216E}"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745574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42D205-6B9C-498A-ABF3-D7DE8F34216E}"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3916441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685800" y="6248400"/>
            <a:ext cx="1905000" cy="457200"/>
          </a:xfrm>
          <a:prstGeom prst="rect">
            <a:avLst/>
          </a:prstGeom>
        </p:spPr>
        <p:txBody>
          <a:bodyPr/>
          <a:lstStyle>
            <a:lvl1pPr eaLnBrk="1" hangingPunct="1">
              <a:defRPr>
                <a:latin typeface="Arial" charset="0"/>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3EC7BF4B-4434-4191-BF09-05A5D411E6B5}" type="slidenum">
              <a:rPr lang="en-US" altLang="en-US"/>
              <a:pPr>
                <a:defRPr/>
              </a:pPr>
              <a:t>‹#›</a:t>
            </a:fld>
            <a:endParaRPr lang="en-US" altLang="en-US"/>
          </a:p>
        </p:txBody>
      </p:sp>
    </p:spTree>
    <p:extLst>
      <p:ext uri="{BB962C8B-B14F-4D97-AF65-F5344CB8AC3E}">
        <p14:creationId xmlns:p14="http://schemas.microsoft.com/office/powerpoint/2010/main" val="3434132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42D205-6B9C-498A-ABF3-D7DE8F34216E}" type="datetimeFigureOut">
              <a:rPr lang="en-US" smtClean="0"/>
              <a:t>7/28/2026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DB2F54-BAA6-40C8-B6DB-FEF39C99E0A1}" type="slidenum">
              <a:rPr lang="en-US" smtClean="0"/>
              <a:t>‹#›</a:t>
            </a:fld>
            <a:endParaRPr lang="en-US"/>
          </a:p>
        </p:txBody>
      </p:sp>
    </p:spTree>
    <p:extLst>
      <p:ext uri="{BB962C8B-B14F-4D97-AF65-F5344CB8AC3E}">
        <p14:creationId xmlns:p14="http://schemas.microsoft.com/office/powerpoint/2010/main" val="29412300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19.xml"/><Relationship Id="rId1" Type="http://schemas.openxmlformats.org/officeDocument/2006/relationships/slideLayout" Target="../slideLayouts/slideLayout12.xml"/></Relationships>
</file>

<file path=ppt/slides/_rels/slide138.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49.JP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51.JP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1898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8192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4368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4062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91347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1871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175291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746725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3263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1070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7898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9711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0765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0269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57035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5844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21265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75078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1334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9173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10907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7103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7784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20122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74090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9390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5300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86634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37AC9F07-6A52-D15F-9921-EBBBE9B4984C}"/>
            </a:ext>
          </a:extLst>
        </p:cNvPr>
        <p:cNvGrpSpPr/>
        <p:nvPr/>
      </p:nvGrpSpPr>
      <p:grpSpPr>
        <a:xfrm>
          <a:off x="0" y="0"/>
          <a:ext cx="0" cy="0"/>
          <a:chOff x="0" y="0"/>
          <a:chExt cx="0" cy="0"/>
        </a:xfrm>
      </p:grpSpPr>
    </p:spTree>
    <p:extLst>
      <p:ext uri="{BB962C8B-B14F-4D97-AF65-F5344CB8AC3E}">
        <p14:creationId xmlns:p14="http://schemas.microsoft.com/office/powerpoint/2010/main" val="8421814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15592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78138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50403862-5023-8486-3AC0-FE8B60685C23}"/>
            </a:ext>
          </a:extLst>
        </p:cNvPr>
        <p:cNvGrpSpPr/>
        <p:nvPr/>
      </p:nvGrpSpPr>
      <p:grpSpPr>
        <a:xfrm>
          <a:off x="0" y="0"/>
          <a:ext cx="0" cy="0"/>
          <a:chOff x="0" y="0"/>
          <a:chExt cx="0" cy="0"/>
        </a:xfrm>
      </p:grpSpPr>
    </p:spTree>
    <p:extLst>
      <p:ext uri="{BB962C8B-B14F-4D97-AF65-F5344CB8AC3E}">
        <p14:creationId xmlns:p14="http://schemas.microsoft.com/office/powerpoint/2010/main" val="20455438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76490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92FE8710-8B3B-C965-78BB-A8F969991C58}"/>
            </a:ext>
          </a:extLst>
        </p:cNvPr>
        <p:cNvGrpSpPr/>
        <p:nvPr/>
      </p:nvGrpSpPr>
      <p:grpSpPr>
        <a:xfrm>
          <a:off x="0" y="0"/>
          <a:ext cx="0" cy="0"/>
          <a:chOff x="0" y="0"/>
          <a:chExt cx="0" cy="0"/>
        </a:xfrm>
      </p:grpSpPr>
    </p:spTree>
    <p:extLst>
      <p:ext uri="{BB962C8B-B14F-4D97-AF65-F5344CB8AC3E}">
        <p14:creationId xmlns:p14="http://schemas.microsoft.com/office/powerpoint/2010/main" val="15648292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39439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37574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22285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8528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D898FE7C-D530-900D-1108-A0B0A70CBC9E}"/>
            </a:ext>
          </a:extLst>
        </p:cNvPr>
        <p:cNvGrpSpPr/>
        <p:nvPr/>
      </p:nvGrpSpPr>
      <p:grpSpPr>
        <a:xfrm>
          <a:off x="0" y="0"/>
          <a:ext cx="0" cy="0"/>
          <a:chOff x="0" y="0"/>
          <a:chExt cx="0" cy="0"/>
        </a:xfrm>
      </p:grpSpPr>
    </p:spTree>
    <p:extLst>
      <p:ext uri="{BB962C8B-B14F-4D97-AF65-F5344CB8AC3E}">
        <p14:creationId xmlns:p14="http://schemas.microsoft.com/office/powerpoint/2010/main" val="37873538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a:extLst>
            <a:ext uri="{FF2B5EF4-FFF2-40B4-BE49-F238E27FC236}">
              <a16:creationId xmlns:a16="http://schemas.microsoft.com/office/drawing/2014/main" id="{AF8731F8-57BF-D7E9-7BC8-3AEAD465DB3F}"/>
            </a:ext>
          </a:extLst>
        </p:cNvPr>
        <p:cNvGrpSpPr/>
        <p:nvPr/>
      </p:nvGrpSpPr>
      <p:grpSpPr>
        <a:xfrm>
          <a:off x="0" y="0"/>
          <a:ext cx="0" cy="0"/>
          <a:chOff x="0" y="0"/>
          <a:chExt cx="0" cy="0"/>
        </a:xfrm>
      </p:grpSpPr>
    </p:spTree>
    <p:extLst>
      <p:ext uri="{BB962C8B-B14F-4D97-AF65-F5344CB8AC3E}">
        <p14:creationId xmlns:p14="http://schemas.microsoft.com/office/powerpoint/2010/main" val="19477288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33448125-9435-CE96-B70C-81326A342F95}"/>
            </a:ext>
          </a:extLst>
        </p:cNvPr>
        <p:cNvGrpSpPr/>
        <p:nvPr/>
      </p:nvGrpSpPr>
      <p:grpSpPr>
        <a:xfrm>
          <a:off x="0" y="0"/>
          <a:ext cx="0" cy="0"/>
          <a:chOff x="0" y="0"/>
          <a:chExt cx="0" cy="0"/>
        </a:xfrm>
      </p:grpSpPr>
    </p:spTree>
    <p:extLst>
      <p:ext uri="{BB962C8B-B14F-4D97-AF65-F5344CB8AC3E}">
        <p14:creationId xmlns:p14="http://schemas.microsoft.com/office/powerpoint/2010/main" val="12224605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48ABE5CF-D657-7E6F-056D-95C11A90A2CF}"/>
            </a:ext>
          </a:extLst>
        </p:cNvPr>
        <p:cNvGrpSpPr/>
        <p:nvPr/>
      </p:nvGrpSpPr>
      <p:grpSpPr>
        <a:xfrm>
          <a:off x="0" y="0"/>
          <a:ext cx="0" cy="0"/>
          <a:chOff x="0" y="0"/>
          <a:chExt cx="0" cy="0"/>
        </a:xfrm>
      </p:grpSpPr>
    </p:spTree>
    <p:extLst>
      <p:ext uri="{BB962C8B-B14F-4D97-AF65-F5344CB8AC3E}">
        <p14:creationId xmlns:p14="http://schemas.microsoft.com/office/powerpoint/2010/main" val="5685313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0B33954D-2CD2-B10B-3829-26EA442D7A48}"/>
            </a:ext>
          </a:extLst>
        </p:cNvPr>
        <p:cNvGrpSpPr/>
        <p:nvPr/>
      </p:nvGrpSpPr>
      <p:grpSpPr>
        <a:xfrm>
          <a:off x="0" y="0"/>
          <a:ext cx="0" cy="0"/>
          <a:chOff x="0" y="0"/>
          <a:chExt cx="0" cy="0"/>
        </a:xfrm>
      </p:grpSpPr>
    </p:spTree>
    <p:extLst>
      <p:ext uri="{BB962C8B-B14F-4D97-AF65-F5344CB8AC3E}">
        <p14:creationId xmlns:p14="http://schemas.microsoft.com/office/powerpoint/2010/main" val="7278209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a:extLst>
            <a:ext uri="{FF2B5EF4-FFF2-40B4-BE49-F238E27FC236}">
              <a16:creationId xmlns:a16="http://schemas.microsoft.com/office/drawing/2014/main" id="{64E49D47-B4D7-D08D-568F-E9D21ECCDEB7}"/>
            </a:ext>
          </a:extLst>
        </p:cNvPr>
        <p:cNvGrpSpPr/>
        <p:nvPr/>
      </p:nvGrpSpPr>
      <p:grpSpPr>
        <a:xfrm>
          <a:off x="0" y="0"/>
          <a:ext cx="0" cy="0"/>
          <a:chOff x="0" y="0"/>
          <a:chExt cx="0" cy="0"/>
        </a:xfrm>
      </p:grpSpPr>
    </p:spTree>
    <p:extLst>
      <p:ext uri="{BB962C8B-B14F-4D97-AF65-F5344CB8AC3E}">
        <p14:creationId xmlns:p14="http://schemas.microsoft.com/office/powerpoint/2010/main" val="10384651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082FDDDA-BFD3-B571-448B-753EDC7ECE4A}"/>
            </a:ext>
          </a:extLst>
        </p:cNvPr>
        <p:cNvGrpSpPr/>
        <p:nvPr/>
      </p:nvGrpSpPr>
      <p:grpSpPr>
        <a:xfrm>
          <a:off x="0" y="0"/>
          <a:ext cx="0" cy="0"/>
          <a:chOff x="0" y="0"/>
          <a:chExt cx="0" cy="0"/>
        </a:xfrm>
      </p:grpSpPr>
    </p:spTree>
    <p:extLst>
      <p:ext uri="{BB962C8B-B14F-4D97-AF65-F5344CB8AC3E}">
        <p14:creationId xmlns:p14="http://schemas.microsoft.com/office/powerpoint/2010/main" val="33243111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6E2347C7-BB61-7A7B-F004-4A608333E3F2}"/>
            </a:ext>
          </a:extLst>
        </p:cNvPr>
        <p:cNvGrpSpPr/>
        <p:nvPr/>
      </p:nvGrpSpPr>
      <p:grpSpPr>
        <a:xfrm>
          <a:off x="0" y="0"/>
          <a:ext cx="0" cy="0"/>
          <a:chOff x="0" y="0"/>
          <a:chExt cx="0" cy="0"/>
        </a:xfrm>
      </p:grpSpPr>
    </p:spTree>
    <p:extLst>
      <p:ext uri="{BB962C8B-B14F-4D97-AF65-F5344CB8AC3E}">
        <p14:creationId xmlns:p14="http://schemas.microsoft.com/office/powerpoint/2010/main" val="26165398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3D84CF7E-2993-52DC-67C9-0B1DF08C69FA}"/>
            </a:ext>
          </a:extLst>
        </p:cNvPr>
        <p:cNvGrpSpPr/>
        <p:nvPr/>
      </p:nvGrpSpPr>
      <p:grpSpPr>
        <a:xfrm>
          <a:off x="0" y="0"/>
          <a:ext cx="0" cy="0"/>
          <a:chOff x="0" y="0"/>
          <a:chExt cx="0" cy="0"/>
        </a:xfrm>
      </p:grpSpPr>
    </p:spTree>
    <p:extLst>
      <p:ext uri="{BB962C8B-B14F-4D97-AF65-F5344CB8AC3E}">
        <p14:creationId xmlns:p14="http://schemas.microsoft.com/office/powerpoint/2010/main" val="30223892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79131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57374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54253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07553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24034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56893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40481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43584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56996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8269633"/>
      </p:ext>
    </p:extLst>
  </p:cSld>
  <p:clrMapOvr>
    <a:masterClrMapping/>
  </p:clrMapOvr>
  <mc:AlternateContent xmlns:mc="http://schemas.openxmlformats.org/markup-compatibility/2006" xmlns:p14="http://schemas.microsoft.com/office/powerpoint/2010/main">
    <mc:Choice Requires="p14">
      <p:transition spd="slow" p14:dur="2000" advTm="34740"/>
    </mc:Choice>
    <mc:Fallback xmlns="">
      <p:transition spd="slow" advTm="34740"/>
    </mc:Fallback>
  </mc:AlternateContent>
</p:sld>
</file>

<file path=ppt/slides/slide7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49356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08506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75427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02768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55880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22075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42390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73222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84581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99810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58627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59700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48631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78452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54632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86798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77510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1874684"/>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3538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37552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02246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79672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26860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55253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55410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84799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15781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67824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0878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387817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64369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673759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24571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62710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0397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106431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85565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34459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B61E1D7A-13EC-4680-CFB2-3F96AB1BE001}"/>
            </a:ext>
          </a:extLst>
        </p:cNvPr>
        <p:cNvGrpSpPr/>
        <p:nvPr/>
      </p:nvGrpSpPr>
      <p:grpSpPr>
        <a:xfrm>
          <a:off x="0" y="0"/>
          <a:ext cx="0" cy="0"/>
          <a:chOff x="0" y="0"/>
          <a:chExt cx="0" cy="0"/>
        </a:xfrm>
      </p:grpSpPr>
    </p:spTree>
    <p:extLst>
      <p:ext uri="{BB962C8B-B14F-4D97-AF65-F5344CB8AC3E}">
        <p14:creationId xmlns:p14="http://schemas.microsoft.com/office/powerpoint/2010/main" val="158238511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355D5107-6F9F-00C8-D812-E107E3EAD63B}"/>
            </a:ext>
          </a:extLst>
        </p:cNvPr>
        <p:cNvGrpSpPr/>
        <p:nvPr/>
      </p:nvGrpSpPr>
      <p:grpSpPr>
        <a:xfrm>
          <a:off x="0" y="0"/>
          <a:ext cx="0" cy="0"/>
          <a:chOff x="0" y="0"/>
          <a:chExt cx="0" cy="0"/>
        </a:xfrm>
      </p:grpSpPr>
    </p:spTree>
    <p:extLst>
      <p:ext uri="{BB962C8B-B14F-4D97-AF65-F5344CB8AC3E}">
        <p14:creationId xmlns:p14="http://schemas.microsoft.com/office/powerpoint/2010/main" val="5071176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9280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81177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462675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722473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13389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34C6B8B3-FD5F-8231-6078-9C0B26F15B55}"/>
            </a:ext>
          </a:extLst>
        </p:cNvPr>
        <p:cNvGrpSpPr/>
        <p:nvPr/>
      </p:nvGrpSpPr>
      <p:grpSpPr>
        <a:xfrm>
          <a:off x="0" y="0"/>
          <a:ext cx="0" cy="0"/>
          <a:chOff x="0" y="0"/>
          <a:chExt cx="0" cy="0"/>
        </a:xfrm>
      </p:grpSpPr>
    </p:spTree>
    <p:extLst>
      <p:ext uri="{BB962C8B-B14F-4D97-AF65-F5344CB8AC3E}">
        <p14:creationId xmlns:p14="http://schemas.microsoft.com/office/powerpoint/2010/main" val="106180385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689941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79958597-A5B1-2B32-C8C8-31002ED1A20B}"/>
            </a:ext>
          </a:extLst>
        </p:cNvPr>
        <p:cNvGrpSpPr/>
        <p:nvPr/>
      </p:nvGrpSpPr>
      <p:grpSpPr>
        <a:xfrm>
          <a:off x="0" y="0"/>
          <a:ext cx="0" cy="0"/>
          <a:chOff x="0" y="0"/>
          <a:chExt cx="0" cy="0"/>
        </a:xfrm>
      </p:grpSpPr>
    </p:spTree>
    <p:extLst>
      <p:ext uri="{BB962C8B-B14F-4D97-AF65-F5344CB8AC3E}">
        <p14:creationId xmlns:p14="http://schemas.microsoft.com/office/powerpoint/2010/main" val="105199531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871655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430825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612076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898354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91500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830712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17017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00555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55220CC5-769D-62F3-965A-CB3A9C4C0A5E}"/>
            </a:ext>
          </a:extLst>
        </p:cNvPr>
        <p:cNvGrpSpPr/>
        <p:nvPr/>
      </p:nvGrpSpPr>
      <p:grpSpPr>
        <a:xfrm>
          <a:off x="0" y="0"/>
          <a:ext cx="0" cy="0"/>
          <a:chOff x="0" y="0"/>
          <a:chExt cx="0" cy="0"/>
        </a:xfrm>
      </p:grpSpPr>
    </p:spTree>
    <p:extLst>
      <p:ext uri="{BB962C8B-B14F-4D97-AF65-F5344CB8AC3E}">
        <p14:creationId xmlns:p14="http://schemas.microsoft.com/office/powerpoint/2010/main" val="332167591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906538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990792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377184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865470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765485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51247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837304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6126657"/>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D9597A08-6CA7-7FF4-2926-2660C4BF33B1}"/>
            </a:ext>
          </a:extLst>
        </p:cNvPr>
        <p:cNvGrpSpPr/>
        <p:nvPr/>
      </p:nvGrpSpPr>
      <p:grpSpPr>
        <a:xfrm>
          <a:off x="0" y="0"/>
          <a:ext cx="0" cy="0"/>
          <a:chOff x="0" y="0"/>
          <a:chExt cx="0" cy="0"/>
        </a:xfrm>
      </p:grpSpPr>
    </p:spTree>
    <p:extLst>
      <p:ext uri="{BB962C8B-B14F-4D97-AF65-F5344CB8AC3E}">
        <p14:creationId xmlns:p14="http://schemas.microsoft.com/office/powerpoint/2010/main" val="403313688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0532890"/>
      </p:ext>
    </p:extLst>
  </p:cSld>
  <p:clrMapOvr>
    <a:masterClrMapping/>
  </p:clrMapOvr>
  <p:transition spd="slow"/>
</p:sld>
</file>

<file path=ppt/slides/slide14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452018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364153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60375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397714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548381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457000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419417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626003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754252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639384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037547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468428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836198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552899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976873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7708951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820776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268185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973967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85351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124903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366100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350303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499800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F1A53471-8E82-6152-0F16-C840B151D99F}"/>
            </a:ext>
          </a:extLst>
        </p:cNvPr>
        <p:cNvGrpSpPr/>
        <p:nvPr/>
      </p:nvGrpSpPr>
      <p:grpSpPr>
        <a:xfrm>
          <a:off x="0" y="0"/>
          <a:ext cx="0" cy="0"/>
          <a:chOff x="0" y="0"/>
          <a:chExt cx="0" cy="0"/>
        </a:xfrm>
      </p:grpSpPr>
    </p:spTree>
    <p:extLst>
      <p:ext uri="{BB962C8B-B14F-4D97-AF65-F5344CB8AC3E}">
        <p14:creationId xmlns:p14="http://schemas.microsoft.com/office/powerpoint/2010/main" val="203570622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51656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6008</TotalTime>
  <Words>4112</Words>
  <Application>Microsoft Office PowerPoint</Application>
  <PresentationFormat>On-screen Show (4:3)</PresentationFormat>
  <Paragraphs>364</Paragraphs>
  <Slides>165</Slides>
  <Notes>144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165</vt:i4>
      </vt:variant>
    </vt:vector>
  </HeadingPairs>
  <TitlesOfParts>
    <vt:vector size="179" baseType="lpstr">
      <vt:lpstr>ＭＳ Ｐゴシック</vt:lpstr>
      <vt:lpstr>Abadi</vt:lpstr>
      <vt:lpstr>Architects Daughter</vt:lpstr>
      <vt:lpstr>Arial</vt:lpstr>
      <vt:lpstr>Calibri</vt:lpstr>
      <vt:lpstr>Calibri Light</vt:lpstr>
      <vt:lpstr>Chief Blueprint</vt:lpstr>
      <vt:lpstr>Google Sans</vt:lpstr>
      <vt:lpstr>Janda Everyday Casual</vt:lpstr>
      <vt:lpstr>KG This Is Not Goodbye</vt:lpstr>
      <vt:lpstr>Roboto</vt:lpstr>
      <vt:lpstr>Times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Dawn Vinas</dc:creator>
  <cp:lastModifiedBy>Dawn Vinas</cp:lastModifiedBy>
  <cp:revision>32</cp:revision>
  <dcterms:created xsi:type="dcterms:W3CDTF">2022-06-29T14:33:47Z</dcterms:created>
  <dcterms:modified xsi:type="dcterms:W3CDTF">2026-07-28T19:47:37Z</dcterms:modified>
</cp:coreProperties>
</file>