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364" r:id="rId2"/>
    <p:sldId id="365" r:id="rId3"/>
  </p:sldIdLst>
  <p:sldSz cx="6858000" cy="9144000" type="letter"/>
  <p:notesSz cx="7004050" cy="92900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7AF3267-8DF8-40BD-BFFB-FA3CD804280D}" v="3" dt="2026-08-26T17:10:25.3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0897" autoAdjust="0"/>
  </p:normalViewPr>
  <p:slideViewPr>
    <p:cSldViewPr snapToGrid="0">
      <p:cViewPr varScale="1">
        <p:scale>
          <a:sx n="42" d="100"/>
          <a:sy n="42" d="100"/>
        </p:scale>
        <p:origin x="2250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wn Vinas" userId="f38e12e2bed0e532" providerId="LiveId" clId="{65703078-5513-4BC7-914D-E938A0DDC8AE}"/>
    <pc:docChg chg="custSel modSld">
      <pc:chgData name="Dawn Vinas" userId="f38e12e2bed0e532" providerId="LiveId" clId="{65703078-5513-4BC7-914D-E938A0DDC8AE}" dt="2026-08-26T17:24:31.456" v="117" actId="478"/>
      <pc:docMkLst>
        <pc:docMk/>
      </pc:docMkLst>
      <pc:sldChg chg="addSp delSp modSp mod">
        <pc:chgData name="Dawn Vinas" userId="f38e12e2bed0e532" providerId="LiveId" clId="{65703078-5513-4BC7-914D-E938A0DDC8AE}" dt="2026-08-26T17:24:31.456" v="117" actId="478"/>
        <pc:sldMkLst>
          <pc:docMk/>
          <pc:sldMk cId="1116086476" sldId="364"/>
        </pc:sldMkLst>
        <pc:spChg chg="mod">
          <ac:chgData name="Dawn Vinas" userId="f38e12e2bed0e532" providerId="LiveId" clId="{65703078-5513-4BC7-914D-E938A0DDC8AE}" dt="2026-08-26T17:10:25.381" v="28"/>
          <ac:spMkLst>
            <pc:docMk/>
            <pc:sldMk cId="1116086476" sldId="364"/>
            <ac:spMk id="3" creationId="{1B9D855E-AA50-25CC-2224-AD39E311709F}"/>
          </ac:spMkLst>
        </pc:spChg>
        <pc:spChg chg="mod">
          <ac:chgData name="Dawn Vinas" userId="f38e12e2bed0e532" providerId="LiveId" clId="{65703078-5513-4BC7-914D-E938A0DDC8AE}" dt="2026-08-26T17:08:36.479" v="24" actId="20577"/>
          <ac:spMkLst>
            <pc:docMk/>
            <pc:sldMk cId="1116086476" sldId="364"/>
            <ac:spMk id="4" creationId="{1734C7D1-D21F-60BE-A34B-20B23C0F34E2}"/>
          </ac:spMkLst>
        </pc:spChg>
        <pc:spChg chg="mod">
          <ac:chgData name="Dawn Vinas" userId="f38e12e2bed0e532" providerId="LiveId" clId="{65703078-5513-4BC7-914D-E938A0DDC8AE}" dt="2026-08-26T17:05:36.058" v="11" actId="20577"/>
          <ac:spMkLst>
            <pc:docMk/>
            <pc:sldMk cId="1116086476" sldId="364"/>
            <ac:spMk id="5" creationId="{C91E1359-801F-4AC7-B795-7C1E7C32C2B9}"/>
          </ac:spMkLst>
        </pc:spChg>
        <pc:spChg chg="add del mod">
          <ac:chgData name="Dawn Vinas" userId="f38e12e2bed0e532" providerId="LiveId" clId="{65703078-5513-4BC7-914D-E938A0DDC8AE}" dt="2026-08-26T17:24:31.456" v="117" actId="478"/>
          <ac:spMkLst>
            <pc:docMk/>
            <pc:sldMk cId="1116086476" sldId="364"/>
            <ac:spMk id="8" creationId="{1C41AAED-0674-32B3-6D51-7822A5C2B9E7}"/>
          </ac:spMkLst>
        </pc:spChg>
        <pc:spChg chg="mod">
          <ac:chgData name="Dawn Vinas" userId="f38e12e2bed0e532" providerId="LiveId" clId="{65703078-5513-4BC7-914D-E938A0DDC8AE}" dt="2026-08-26T17:24:21.318" v="116" actId="20577"/>
          <ac:spMkLst>
            <pc:docMk/>
            <pc:sldMk cId="1116086476" sldId="364"/>
            <ac:spMk id="10" creationId="{03028380-8FFC-7444-951D-A98C94B978BE}"/>
          </ac:spMkLst>
        </pc:spChg>
      </pc:sldChg>
      <pc:sldChg chg="modSp mod">
        <pc:chgData name="Dawn Vinas" userId="f38e12e2bed0e532" providerId="LiveId" clId="{65703078-5513-4BC7-914D-E938A0DDC8AE}" dt="2026-08-26T17:05:43.213" v="19" actId="20577"/>
        <pc:sldMkLst>
          <pc:docMk/>
          <pc:sldMk cId="156571110" sldId="365"/>
        </pc:sldMkLst>
        <pc:spChg chg="mod">
          <ac:chgData name="Dawn Vinas" userId="f38e12e2bed0e532" providerId="LiveId" clId="{65703078-5513-4BC7-914D-E938A0DDC8AE}" dt="2026-08-26T17:05:43.213" v="19" actId="20577"/>
          <ac:spMkLst>
            <pc:docMk/>
            <pc:sldMk cId="156571110" sldId="365"/>
            <ac:spMk id="5" creationId="{36E9F0F4-EBFC-C388-07EC-EF3D3482830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5088" cy="466115"/>
          </a:xfrm>
          <a:prstGeom prst="rect">
            <a:avLst/>
          </a:prstGeom>
        </p:spPr>
        <p:txBody>
          <a:bodyPr vert="horz" lIns="93102" tIns="46552" rIns="93102" bIns="4655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7341" y="0"/>
            <a:ext cx="3035088" cy="466115"/>
          </a:xfrm>
          <a:prstGeom prst="rect">
            <a:avLst/>
          </a:prstGeom>
        </p:spPr>
        <p:txBody>
          <a:bodyPr vert="horz" lIns="93102" tIns="46552" rIns="93102" bIns="46552" rtlCol="0"/>
          <a:lstStyle>
            <a:lvl1pPr algn="r">
              <a:defRPr sz="1200"/>
            </a:lvl1pPr>
          </a:lstStyle>
          <a:p>
            <a:fld id="{D7F02996-0925-44DE-86E2-7DB82E040206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27275" y="1160463"/>
            <a:ext cx="2349500" cy="31353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02" tIns="46552" rIns="93102" bIns="4655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405" y="4470836"/>
            <a:ext cx="5603240" cy="3657958"/>
          </a:xfrm>
          <a:prstGeom prst="rect">
            <a:avLst/>
          </a:prstGeom>
        </p:spPr>
        <p:txBody>
          <a:bodyPr vert="horz" lIns="93102" tIns="46552" rIns="93102" bIns="4655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3936"/>
            <a:ext cx="3035088" cy="466114"/>
          </a:xfrm>
          <a:prstGeom prst="rect">
            <a:avLst/>
          </a:prstGeom>
        </p:spPr>
        <p:txBody>
          <a:bodyPr vert="horz" lIns="93102" tIns="46552" rIns="93102" bIns="4655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7341" y="8823936"/>
            <a:ext cx="3035088" cy="466114"/>
          </a:xfrm>
          <a:prstGeom prst="rect">
            <a:avLst/>
          </a:prstGeom>
        </p:spPr>
        <p:txBody>
          <a:bodyPr vert="horz" lIns="93102" tIns="46552" rIns="93102" bIns="46552" rtlCol="0" anchor="b"/>
          <a:lstStyle>
            <a:lvl1pPr algn="r">
              <a:defRPr sz="1200"/>
            </a:lvl1pPr>
          </a:lstStyle>
          <a:p>
            <a:fld id="{2B4A980C-49F9-40DB-8067-F29DAE64A8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3607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4A980C-49F9-40DB-8067-F29DAE64A86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7878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9682A-CDE4-412B-B7D8-0D76921D3F19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468AE-A58F-4B90-9A32-5E720CCA2C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733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9682A-CDE4-412B-B7D8-0D76921D3F19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468AE-A58F-4B90-9A32-5E720CCA2C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900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9682A-CDE4-412B-B7D8-0D76921D3F19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468AE-A58F-4B90-9A32-5E720CCA2C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646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9682A-CDE4-412B-B7D8-0D76921D3F19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468AE-A58F-4B90-9A32-5E720CCA2C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028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9682A-CDE4-412B-B7D8-0D76921D3F19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468AE-A58F-4B90-9A32-5E720CCA2C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528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9682A-CDE4-412B-B7D8-0D76921D3F19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468AE-A58F-4B90-9A32-5E720CCA2C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134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9682A-CDE4-412B-B7D8-0D76921D3F19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468AE-A58F-4B90-9A32-5E720CCA2C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460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9682A-CDE4-412B-B7D8-0D76921D3F19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468AE-A58F-4B90-9A32-5E720CCA2C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936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9682A-CDE4-412B-B7D8-0D76921D3F19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468AE-A58F-4B90-9A32-5E720CCA2C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03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9682A-CDE4-412B-B7D8-0D76921D3F19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468AE-A58F-4B90-9A32-5E720CCA2C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919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9682A-CDE4-412B-B7D8-0D76921D3F19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468AE-A58F-4B90-9A32-5E720CCA2C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628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F9682A-CDE4-412B-B7D8-0D76921D3F19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C468AE-A58F-4B90-9A32-5E720CCA2C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193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D3A51A5F-E05E-4009-82B5-A1ADFED0A0D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" t="13662" r="94907" b="3027"/>
          <a:stretch/>
        </p:blipFill>
        <p:spPr>
          <a:xfrm flipH="1">
            <a:off x="3085421" y="1425466"/>
            <a:ext cx="338766" cy="763285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1E34BDF-1314-4048-A556-AFB0CC4DFBB1}"/>
              </a:ext>
            </a:extLst>
          </p:cNvPr>
          <p:cNvSpPr/>
          <p:nvPr/>
        </p:nvSpPr>
        <p:spPr>
          <a:xfrm>
            <a:off x="12032" y="116508"/>
            <a:ext cx="6858000" cy="830998"/>
          </a:xfrm>
          <a:prstGeom prst="rect">
            <a:avLst/>
          </a:prstGeom>
          <a:solidFill>
            <a:srgbClr val="1F376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1E1359-801F-4AC7-B795-7C1E7C32C2B9}"/>
              </a:ext>
            </a:extLst>
          </p:cNvPr>
          <p:cNvSpPr txBox="1"/>
          <p:nvPr/>
        </p:nvSpPr>
        <p:spPr>
          <a:xfrm>
            <a:off x="713232" y="170968"/>
            <a:ext cx="54315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loomishly" pitchFamily="50" charset="0"/>
              </a:rPr>
              <a:t>Angleton ISD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C784344-20A3-4E6F-9022-9CF9A14F725D}"/>
              </a:ext>
            </a:extLst>
          </p:cNvPr>
          <p:cNvSpPr txBox="1"/>
          <p:nvPr/>
        </p:nvSpPr>
        <p:spPr>
          <a:xfrm>
            <a:off x="-19313" y="1007803"/>
            <a:ext cx="69092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Chief Blueprint" panose="020B0500000000000000" pitchFamily="34" charset="0"/>
              </a:rPr>
              <a:t>Make sure you have the following supplies and copies for this workshop.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164FB4-9A12-4FF0-A4F6-56F397D14D0A}"/>
              </a:ext>
            </a:extLst>
          </p:cNvPr>
          <p:cNvSpPr txBox="1"/>
          <p:nvPr/>
        </p:nvSpPr>
        <p:spPr>
          <a:xfrm>
            <a:off x="11308" y="1300498"/>
            <a:ext cx="1533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he Serif Hand Black" panose="03070902030502020204" pitchFamily="66" charset="0"/>
              </a:rPr>
              <a:t>Materials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734C7D1-D21F-60BE-A34B-20B23C0F34E2}"/>
              </a:ext>
            </a:extLst>
          </p:cNvPr>
          <p:cNvSpPr/>
          <p:nvPr/>
        </p:nvSpPr>
        <p:spPr>
          <a:xfrm>
            <a:off x="30276" y="1602991"/>
            <a:ext cx="3253022" cy="3970318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b="1" dirty="0"/>
              <a:t>socks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b="1" dirty="0"/>
              <a:t>blue tape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b="1" dirty="0"/>
              <a:t>crop it tools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b="1" dirty="0"/>
              <a:t>4-Corner Signs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b="1" dirty="0"/>
              <a:t>Columbus and Invasion Images </a:t>
            </a:r>
            <a:r>
              <a:rPr lang="en-US" sz="1400" dirty="0"/>
              <a:t> - </a:t>
            </a:r>
            <a:r>
              <a:rPr lang="en-US" sz="1400" b="1" dirty="0"/>
              <a:t>Latin America Readings </a:t>
            </a:r>
            <a:r>
              <a:rPr lang="en-US" sz="1400" dirty="0"/>
              <a:t>– Page One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b="1" dirty="0"/>
              <a:t>Magnets </a:t>
            </a:r>
            <a:r>
              <a:rPr lang="en-US" sz="1400" dirty="0"/>
              <a:t>for Word Walls on White Boards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b="1" dirty="0"/>
              <a:t>Latin America Word Wall Terms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b="1" dirty="0"/>
              <a:t>Word Wall Connection Cards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b="1" dirty="0"/>
              <a:t>Preview Puzzles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b="1" dirty="0"/>
              <a:t>During Reading Placards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b="1" dirty="0"/>
              <a:t>After Reading Scenarios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b="1" dirty="0"/>
              <a:t>Missions of Texas Word Wall Terms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b="1" dirty="0"/>
              <a:t>Missions of Texas Reading Challenges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b="1" dirty="0"/>
              <a:t>Spanish Missions Handouts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1400" b="1" dirty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14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FA42A0-E275-5995-E8FE-32146BA224B2}"/>
              </a:ext>
            </a:extLst>
          </p:cNvPr>
          <p:cNvSpPr txBox="1"/>
          <p:nvPr/>
        </p:nvSpPr>
        <p:spPr>
          <a:xfrm>
            <a:off x="3485109" y="1348766"/>
            <a:ext cx="30437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he Serif Hand Black" panose="03070902030502020204" pitchFamily="66" charset="0"/>
              </a:rPr>
              <a:t>Copies Sent To Sponsor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3028380-8FFC-7444-951D-A98C94B978BE}"/>
              </a:ext>
            </a:extLst>
          </p:cNvPr>
          <p:cNvSpPr txBox="1"/>
          <p:nvPr/>
        </p:nvSpPr>
        <p:spPr>
          <a:xfrm>
            <a:off x="3463186" y="1639475"/>
            <a:ext cx="325302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b="1" dirty="0"/>
              <a:t>Reading Strategies Doodle Notes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b="1" dirty="0"/>
              <a:t>Literacy Strategies Manual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b="1" dirty="0"/>
              <a:t>Tips for Selecting Vocabulary Terms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b="1" dirty="0"/>
              <a:t>Tips for Word Walls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b="1" dirty="0"/>
              <a:t>Vocabulary Pyramid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b="1" dirty="0"/>
              <a:t>Vocabulary Strategies Manual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1400" b="1" dirty="0"/>
          </a:p>
          <a:p>
            <a:r>
              <a:rPr lang="en-US" sz="1400" b="1" dirty="0"/>
              <a:t>**I have sent the sponsor 14 copies of the Reading Strategy manual in black and white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ED7BDFB-54A6-4FC7-0AE6-32138E25CFFC}"/>
              </a:ext>
            </a:extLst>
          </p:cNvPr>
          <p:cNvSpPr txBox="1"/>
          <p:nvPr/>
        </p:nvSpPr>
        <p:spPr>
          <a:xfrm>
            <a:off x="3485109" y="4912273"/>
            <a:ext cx="30437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he Serif Hand Black" panose="03070902030502020204" pitchFamily="66" charset="0"/>
              </a:rPr>
              <a:t>Copies You Bring – print all in color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9D855E-AA50-25CC-2224-AD39E311709F}"/>
              </a:ext>
            </a:extLst>
          </p:cNvPr>
          <p:cNvSpPr txBox="1"/>
          <p:nvPr/>
        </p:nvSpPr>
        <p:spPr>
          <a:xfrm>
            <a:off x="3485109" y="5205405"/>
            <a:ext cx="3253022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b="1" dirty="0"/>
              <a:t>Reading Strategies Manual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b="1" dirty="0"/>
              <a:t>Vocabulary Strategies Manual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b="1" dirty="0"/>
              <a:t>Spanish Mission handouts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b="1" dirty="0"/>
              <a:t>Spanish Mission Reading Challenges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1400" b="1" dirty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1400" b="1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b="1" dirty="0"/>
              <a:t>One original copy of each of the handouts above</a:t>
            </a:r>
            <a:r>
              <a:rPr lang="en-US" sz="1400" dirty="0"/>
              <a:t> (print from here)</a:t>
            </a:r>
            <a:endParaRPr lang="en-US" sz="1400" b="1" dirty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1116086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26AD5C0-C9FD-8F7D-9AA7-27B73415B7BC}"/>
              </a:ext>
            </a:extLst>
          </p:cNvPr>
          <p:cNvSpPr txBox="1"/>
          <p:nvPr/>
        </p:nvSpPr>
        <p:spPr>
          <a:xfrm>
            <a:off x="175976" y="1094298"/>
            <a:ext cx="1533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he Serif Hand Black" panose="03070902030502020204" pitchFamily="66" charset="0"/>
              </a:rPr>
              <a:t>Prepare the room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BCE6E5-430D-731A-B031-2DE4E7E50BEA}"/>
              </a:ext>
            </a:extLst>
          </p:cNvPr>
          <p:cNvSpPr txBox="1"/>
          <p:nvPr/>
        </p:nvSpPr>
        <p:spPr>
          <a:xfrm>
            <a:off x="175976" y="1463630"/>
            <a:ext cx="6713982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/>
              <a:t>Place socks next to sign in sheet.  Make sure you have matching pairs, but all scrambled up.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/>
              <a:t>Reading Doodle Notes next to sign in sheet for teachers to pick up.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/>
              <a:t>Post Latin America Word Wall Terms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/>
              <a:t>Check your sponsor provided materials.  If anything is missing, let them know you need it immediately!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1400" b="1" dirty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1400" b="1" dirty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1400" b="1" dirty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14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7883342-C0E9-0ED0-6F05-21C81C719410}"/>
              </a:ext>
            </a:extLst>
          </p:cNvPr>
          <p:cNvSpPr/>
          <p:nvPr/>
        </p:nvSpPr>
        <p:spPr>
          <a:xfrm>
            <a:off x="12032" y="116508"/>
            <a:ext cx="6858000" cy="830998"/>
          </a:xfrm>
          <a:prstGeom prst="rect">
            <a:avLst/>
          </a:prstGeom>
          <a:solidFill>
            <a:srgbClr val="1F376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E9F0F4-EBFC-C388-07EC-EF3D34828302}"/>
              </a:ext>
            </a:extLst>
          </p:cNvPr>
          <p:cNvSpPr txBox="1"/>
          <p:nvPr/>
        </p:nvSpPr>
        <p:spPr>
          <a:xfrm>
            <a:off x="713232" y="170968"/>
            <a:ext cx="54315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loomishly" pitchFamily="50" charset="0"/>
              </a:rPr>
              <a:t>Angleton ISD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784B46-3BFE-BBE3-9533-93BDB8809979}"/>
              </a:ext>
            </a:extLst>
          </p:cNvPr>
          <p:cNvSpPr/>
          <p:nvPr/>
        </p:nvSpPr>
        <p:spPr>
          <a:xfrm>
            <a:off x="515889" y="2834402"/>
            <a:ext cx="3253022" cy="1169551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b="1" dirty="0"/>
              <a:t>colored pencils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b="1" dirty="0"/>
              <a:t>post it notes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b="1" dirty="0"/>
              <a:t>Highlighters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b="1" dirty="0"/>
              <a:t>Markers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b="1" dirty="0"/>
              <a:t>Chart paper</a:t>
            </a:r>
          </a:p>
        </p:txBody>
      </p:sp>
    </p:spTree>
    <p:extLst>
      <p:ext uri="{BB962C8B-B14F-4D97-AF65-F5344CB8AC3E}">
        <p14:creationId xmlns:p14="http://schemas.microsoft.com/office/powerpoint/2010/main" val="1565711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18021</TotalTime>
  <Words>224</Words>
  <Application>Microsoft Office PowerPoint</Application>
  <PresentationFormat>Letter Paper (8.5x11 in)</PresentationFormat>
  <Paragraphs>49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Arial</vt:lpstr>
      <vt:lpstr>Bloomishly</vt:lpstr>
      <vt:lpstr>Calibri</vt:lpstr>
      <vt:lpstr>Calibri Light</vt:lpstr>
      <vt:lpstr>Chief Blueprint</vt:lpstr>
      <vt:lpstr>The Serif Hand Black</vt:lpstr>
      <vt:lpstr>Wingdings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Dawn</dc:creator>
  <cp:lastModifiedBy>Dawn Vinas</cp:lastModifiedBy>
  <cp:revision>70</cp:revision>
  <cp:lastPrinted>2026-07-01T18:59:55Z</cp:lastPrinted>
  <dcterms:created xsi:type="dcterms:W3CDTF">2020-02-03T15:35:44Z</dcterms:created>
  <dcterms:modified xsi:type="dcterms:W3CDTF">2026-08-26T17:24:55Z</dcterms:modified>
</cp:coreProperties>
</file>